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11"/>
  </p:notesMasterIdLst>
  <p:handoutMasterIdLst>
    <p:handoutMasterId r:id="rId12"/>
  </p:handoutMasterIdLst>
  <p:sldIdLst>
    <p:sldId id="593" r:id="rId2"/>
    <p:sldId id="610" r:id="rId3"/>
    <p:sldId id="611" r:id="rId4"/>
    <p:sldId id="621" r:id="rId5"/>
    <p:sldId id="616" r:id="rId6"/>
    <p:sldId id="619" r:id="rId7"/>
    <p:sldId id="617" r:id="rId8"/>
    <p:sldId id="618" r:id="rId9"/>
    <p:sldId id="609" r:id="rId10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85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aus-Hendrik Wolf" initials="KH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6E64"/>
    <a:srgbClr val="FF9D0D"/>
    <a:srgbClr val="BE1E3C"/>
    <a:srgbClr val="69BFFF"/>
    <a:srgbClr val="FFBE7D"/>
    <a:srgbClr val="5F5F5F"/>
    <a:srgbClr val="000000"/>
    <a:srgbClr val="FFFF66"/>
    <a:srgbClr val="000066"/>
    <a:srgbClr val="F03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4" autoAdjust="0"/>
    <p:restoredTop sz="96934" autoAdjust="0"/>
  </p:normalViewPr>
  <p:slideViewPr>
    <p:cSldViewPr>
      <p:cViewPr varScale="1">
        <p:scale>
          <a:sx n="95" d="100"/>
          <a:sy n="95" d="100"/>
        </p:scale>
        <p:origin x="1376" y="288"/>
      </p:cViewPr>
      <p:guideLst>
        <p:guide orient="horz" pos="856"/>
        <p:guide pos="2880"/>
      </p:guideLst>
    </p:cSldViewPr>
  </p:slideViewPr>
  <p:outlineViewPr>
    <p:cViewPr>
      <p:scale>
        <a:sx n="33" d="100"/>
        <a:sy n="33" d="100"/>
      </p:scale>
      <p:origin x="0" y="-12139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4219" y="6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F56C1A7-5E7B-482C-A1E2-A2B51180CD8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6829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CABD1DB-A768-4556-91F0-E68C5DCA6FE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37014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ABD1DB-A768-4556-91F0-E68C5DCA6FED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6691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2ACCE-55A5-D559-0533-6F252A4F1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904F5BF-EDD3-4AF5-B5CC-ACD6A91411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FDDD32E-B409-5382-D1EA-546A4D746B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23F684-A03A-199F-B453-E5CD1E7F13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ABD1DB-A768-4556-91F0-E68C5DCA6FED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4379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RI DE -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6402388"/>
            <a:ext cx="9144000" cy="53975"/>
          </a:xfrm>
          <a:prstGeom prst="rect">
            <a:avLst/>
          </a:prstGeom>
          <a:solidFill>
            <a:srgbClr val="BE1E3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prstClr val="white"/>
              </a:solidFill>
            </a:endParaRPr>
          </a:p>
        </p:txBody>
      </p:sp>
      <p:grpSp>
        <p:nvGrpSpPr>
          <p:cNvPr id="21" name="PLRI Logo"/>
          <p:cNvGrpSpPr/>
          <p:nvPr userDrawn="1"/>
        </p:nvGrpSpPr>
        <p:grpSpPr>
          <a:xfrm>
            <a:off x="6382760" y="152400"/>
            <a:ext cx="2608488" cy="1029693"/>
            <a:chOff x="35496" y="1712878"/>
            <a:chExt cx="9668791" cy="3816720"/>
          </a:xfrm>
        </p:grpSpPr>
        <p:grpSp>
          <p:nvGrpSpPr>
            <p:cNvPr id="38" name="Gruppieren 23"/>
            <p:cNvGrpSpPr/>
            <p:nvPr/>
          </p:nvGrpSpPr>
          <p:grpSpPr>
            <a:xfrm>
              <a:off x="35496" y="1712878"/>
              <a:ext cx="4157885" cy="3203758"/>
              <a:chOff x="35496" y="1712878"/>
              <a:chExt cx="4157885" cy="3203758"/>
            </a:xfrm>
          </p:grpSpPr>
          <p:sp>
            <p:nvSpPr>
              <p:cNvPr id="40" name="PLRI MHH Quadrat"/>
              <p:cNvSpPr/>
              <p:nvPr/>
            </p:nvSpPr>
            <p:spPr>
              <a:xfrm>
                <a:off x="35496" y="3020762"/>
                <a:ext cx="947324" cy="947324"/>
              </a:xfrm>
              <a:prstGeom prst="roundRect">
                <a:avLst>
                  <a:gd name="adj" fmla="val 7687"/>
                </a:avLst>
              </a:prstGeom>
              <a:solidFill>
                <a:srgbClr val="786E6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" name="PLRI TU Quadrat"/>
              <p:cNvSpPr/>
              <p:nvPr/>
            </p:nvSpPr>
            <p:spPr>
              <a:xfrm>
                <a:off x="960380" y="3969312"/>
                <a:ext cx="947324" cy="947324"/>
              </a:xfrm>
              <a:prstGeom prst="roundRect">
                <a:avLst>
                  <a:gd name="adj" fmla="val 7687"/>
                </a:avLst>
              </a:prstGeom>
              <a:solidFill>
                <a:srgbClr val="BE1E3C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42" name="Gruppieren 22"/>
              <p:cNvGrpSpPr/>
              <p:nvPr/>
            </p:nvGrpSpPr>
            <p:grpSpPr>
              <a:xfrm>
                <a:off x="1934866" y="1712878"/>
                <a:ext cx="2258515" cy="2258515"/>
                <a:chOff x="1934866" y="1712878"/>
                <a:chExt cx="2258515" cy="2258515"/>
              </a:xfrm>
            </p:grpSpPr>
            <p:sp>
              <p:nvSpPr>
                <p:cNvPr id="43" name="PLRI großes Quadrat"/>
                <p:cNvSpPr/>
                <p:nvPr/>
              </p:nvSpPr>
              <p:spPr>
                <a:xfrm>
                  <a:off x="1934866" y="1712878"/>
                  <a:ext cx="2258515" cy="2258515"/>
                </a:xfrm>
                <a:prstGeom prst="roundRect">
                  <a:avLst>
                    <a:gd name="adj" fmla="val 4558"/>
                  </a:avLst>
                </a:prstGeom>
                <a:solidFill>
                  <a:srgbClr val="BE1E3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grpSp>
              <p:nvGrpSpPr>
                <p:cNvPr id="44" name="Gruppieren 21"/>
                <p:cNvGrpSpPr/>
                <p:nvPr/>
              </p:nvGrpSpPr>
              <p:grpSpPr>
                <a:xfrm>
                  <a:off x="2157414" y="2665860"/>
                  <a:ext cx="1802605" cy="697035"/>
                  <a:chOff x="2157414" y="2665860"/>
                  <a:chExt cx="1802605" cy="697035"/>
                </a:xfrm>
              </p:grpSpPr>
              <p:sp>
                <p:nvSpPr>
                  <p:cNvPr id="45" name="PLRI I"/>
                  <p:cNvSpPr/>
                  <p:nvPr/>
                </p:nvSpPr>
                <p:spPr>
                  <a:xfrm>
                    <a:off x="3805238" y="2688431"/>
                    <a:ext cx="154781" cy="671513"/>
                  </a:xfrm>
                  <a:custGeom>
                    <a:avLst/>
                    <a:gdLst>
                      <a:gd name="connsiteX0" fmla="*/ 0 w 154781"/>
                      <a:gd name="connsiteY0" fmla="*/ 0 h 671513"/>
                      <a:gd name="connsiteX1" fmla="*/ 154781 w 154781"/>
                      <a:gd name="connsiteY1" fmla="*/ 0 h 671513"/>
                      <a:gd name="connsiteX2" fmla="*/ 154781 w 154781"/>
                      <a:gd name="connsiteY2" fmla="*/ 671513 h 671513"/>
                      <a:gd name="connsiteX3" fmla="*/ 0 w 154781"/>
                      <a:gd name="connsiteY3" fmla="*/ 671513 h 671513"/>
                      <a:gd name="connsiteX4" fmla="*/ 0 w 154781"/>
                      <a:gd name="connsiteY4" fmla="*/ 0 h 671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4781" h="671513">
                        <a:moveTo>
                          <a:pt x="0" y="0"/>
                        </a:moveTo>
                        <a:lnTo>
                          <a:pt x="154781" y="0"/>
                        </a:lnTo>
                        <a:lnTo>
                          <a:pt x="154781" y="671513"/>
                        </a:lnTo>
                        <a:lnTo>
                          <a:pt x="0" y="671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grpSp>
                <p:nvGrpSpPr>
                  <p:cNvPr id="46" name="Gruppieren 20"/>
                  <p:cNvGrpSpPr/>
                  <p:nvPr/>
                </p:nvGrpSpPr>
                <p:grpSpPr>
                  <a:xfrm>
                    <a:off x="3181176" y="2665860"/>
                    <a:ext cx="530123" cy="691704"/>
                    <a:chOff x="3181176" y="2665860"/>
                    <a:chExt cx="530123" cy="691704"/>
                  </a:xfrm>
                </p:grpSpPr>
                <p:sp>
                  <p:nvSpPr>
                    <p:cNvPr id="51" name="PLRI R außen"/>
                    <p:cNvSpPr/>
                    <p:nvPr/>
                  </p:nvSpPr>
                  <p:spPr>
                    <a:xfrm>
                      <a:off x="3181176" y="2665860"/>
                      <a:ext cx="530123" cy="691704"/>
                    </a:xfrm>
                    <a:custGeom>
                      <a:avLst/>
                      <a:gdLst>
                        <a:gd name="connsiteX0" fmla="*/ 0 w 216693"/>
                        <a:gd name="connsiteY0" fmla="*/ 676275 h 676275"/>
                        <a:gd name="connsiteX1" fmla="*/ 2381 w 216693"/>
                        <a:gd name="connsiteY1" fmla="*/ 4762 h 676275"/>
                        <a:gd name="connsiteX2" fmla="*/ 216693 w 216693"/>
                        <a:gd name="connsiteY2" fmla="*/ 0 h 676275"/>
                        <a:gd name="connsiteX3" fmla="*/ 157162 w 216693"/>
                        <a:gd name="connsiteY3" fmla="*/ 454819 h 676275"/>
                        <a:gd name="connsiteX4" fmla="*/ 159543 w 216693"/>
                        <a:gd name="connsiteY4" fmla="*/ 676275 h 676275"/>
                        <a:gd name="connsiteX5" fmla="*/ 0 w 216693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5098"/>
                        <a:gd name="connsiteY0" fmla="*/ 676275 h 676275"/>
                        <a:gd name="connsiteX1" fmla="*/ 2381 w 565098"/>
                        <a:gd name="connsiteY1" fmla="*/ 4762 h 676275"/>
                        <a:gd name="connsiteX2" fmla="*/ 216693 w 565098"/>
                        <a:gd name="connsiteY2" fmla="*/ 0 h 676275"/>
                        <a:gd name="connsiteX3" fmla="*/ 157162 w 565098"/>
                        <a:gd name="connsiteY3" fmla="*/ 454819 h 676275"/>
                        <a:gd name="connsiteX4" fmla="*/ 159543 w 565098"/>
                        <a:gd name="connsiteY4" fmla="*/ 676275 h 676275"/>
                        <a:gd name="connsiteX5" fmla="*/ 0 w 565098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6189"/>
                        <a:gd name="connsiteY0" fmla="*/ 676275 h 676275"/>
                        <a:gd name="connsiteX1" fmla="*/ 2381 w 566189"/>
                        <a:gd name="connsiteY1" fmla="*/ 4762 h 676275"/>
                        <a:gd name="connsiteX2" fmla="*/ 216693 w 566189"/>
                        <a:gd name="connsiteY2" fmla="*/ 0 h 676275"/>
                        <a:gd name="connsiteX3" fmla="*/ 157162 w 566189"/>
                        <a:gd name="connsiteY3" fmla="*/ 454819 h 676275"/>
                        <a:gd name="connsiteX4" fmla="*/ 159543 w 566189"/>
                        <a:gd name="connsiteY4" fmla="*/ 676275 h 676275"/>
                        <a:gd name="connsiteX5" fmla="*/ 0 w 566189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94679 w 597691"/>
                        <a:gd name="connsiteY3" fmla="*/ 388243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87298"/>
                        <a:gd name="connsiteY0" fmla="*/ 676275 h 676275"/>
                        <a:gd name="connsiteX1" fmla="*/ 2381 w 587298"/>
                        <a:gd name="connsiteY1" fmla="*/ 4762 h 676275"/>
                        <a:gd name="connsiteX2" fmla="*/ 216693 w 587298"/>
                        <a:gd name="connsiteY2" fmla="*/ 0 h 676275"/>
                        <a:gd name="connsiteX3" fmla="*/ 154954 w 587298"/>
                        <a:gd name="connsiteY3" fmla="*/ 412527 h 676275"/>
                        <a:gd name="connsiteX4" fmla="*/ 159543 w 587298"/>
                        <a:gd name="connsiteY4" fmla="*/ 676275 h 676275"/>
                        <a:gd name="connsiteX5" fmla="*/ 0 w 587298"/>
                        <a:gd name="connsiteY5" fmla="*/ 676275 h 676275"/>
                        <a:gd name="connsiteX0" fmla="*/ 0 w 550711"/>
                        <a:gd name="connsiteY0" fmla="*/ 686098 h 686098"/>
                        <a:gd name="connsiteX1" fmla="*/ 2381 w 550711"/>
                        <a:gd name="connsiteY1" fmla="*/ 14585 h 686098"/>
                        <a:gd name="connsiteX2" fmla="*/ 216693 w 550711"/>
                        <a:gd name="connsiteY2" fmla="*/ 9823 h 686098"/>
                        <a:gd name="connsiteX3" fmla="*/ 154954 w 550711"/>
                        <a:gd name="connsiteY3" fmla="*/ 422350 h 686098"/>
                        <a:gd name="connsiteX4" fmla="*/ 159543 w 550711"/>
                        <a:gd name="connsiteY4" fmla="*/ 686098 h 686098"/>
                        <a:gd name="connsiteX5" fmla="*/ 0 w 550711"/>
                        <a:gd name="connsiteY5" fmla="*/ 686098 h 686098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216693 w 598038"/>
                        <a:gd name="connsiteY2" fmla="*/ 23168 h 699443"/>
                        <a:gd name="connsiteX3" fmla="*/ 154954 w 598038"/>
                        <a:gd name="connsiteY3" fmla="*/ 435695 h 699443"/>
                        <a:gd name="connsiteX4" fmla="*/ 159543 w 598038"/>
                        <a:gd name="connsiteY4" fmla="*/ 699443 h 699443"/>
                        <a:gd name="connsiteX5" fmla="*/ 0 w 598038"/>
                        <a:gd name="connsiteY5" fmla="*/ 699443 h 699443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216693 w 598038"/>
                        <a:gd name="connsiteY2" fmla="*/ 23168 h 699443"/>
                        <a:gd name="connsiteX3" fmla="*/ 154954 w 598038"/>
                        <a:gd name="connsiteY3" fmla="*/ 435695 h 699443"/>
                        <a:gd name="connsiteX4" fmla="*/ 159543 w 598038"/>
                        <a:gd name="connsiteY4" fmla="*/ 699443 h 699443"/>
                        <a:gd name="connsiteX5" fmla="*/ 0 w 598038"/>
                        <a:gd name="connsiteY5" fmla="*/ 699443 h 699443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176386 w 598038"/>
                        <a:gd name="connsiteY2" fmla="*/ 21358 h 699443"/>
                        <a:gd name="connsiteX3" fmla="*/ 216693 w 598038"/>
                        <a:gd name="connsiteY3" fmla="*/ 23168 h 699443"/>
                        <a:gd name="connsiteX4" fmla="*/ 154954 w 598038"/>
                        <a:gd name="connsiteY4" fmla="*/ 435695 h 699443"/>
                        <a:gd name="connsiteX5" fmla="*/ 159543 w 598038"/>
                        <a:gd name="connsiteY5" fmla="*/ 699443 h 699443"/>
                        <a:gd name="connsiteX6" fmla="*/ 0 w 598038"/>
                        <a:gd name="connsiteY6" fmla="*/ 699443 h 699443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216693 w 598038"/>
                        <a:gd name="connsiteY2" fmla="*/ 23168 h 699443"/>
                        <a:gd name="connsiteX3" fmla="*/ 154954 w 598038"/>
                        <a:gd name="connsiteY3" fmla="*/ 435695 h 699443"/>
                        <a:gd name="connsiteX4" fmla="*/ 159543 w 598038"/>
                        <a:gd name="connsiteY4" fmla="*/ 699443 h 699443"/>
                        <a:gd name="connsiteX5" fmla="*/ 0 w 598038"/>
                        <a:gd name="connsiteY5" fmla="*/ 699443 h 699443"/>
                        <a:gd name="connsiteX0" fmla="*/ 0 w 620040"/>
                        <a:gd name="connsiteY0" fmla="*/ 671513 h 671513"/>
                        <a:gd name="connsiteX1" fmla="*/ 2381 w 620040"/>
                        <a:gd name="connsiteY1" fmla="*/ 0 h 671513"/>
                        <a:gd name="connsiteX2" fmla="*/ 238695 w 620040"/>
                        <a:gd name="connsiteY2" fmla="*/ 23442 h 671513"/>
                        <a:gd name="connsiteX3" fmla="*/ 154954 w 620040"/>
                        <a:gd name="connsiteY3" fmla="*/ 407765 h 671513"/>
                        <a:gd name="connsiteX4" fmla="*/ 159543 w 620040"/>
                        <a:gd name="connsiteY4" fmla="*/ 671513 h 671513"/>
                        <a:gd name="connsiteX5" fmla="*/ 0 w 620040"/>
                        <a:gd name="connsiteY5" fmla="*/ 671513 h 671513"/>
                        <a:gd name="connsiteX0" fmla="*/ 0 w 617262"/>
                        <a:gd name="connsiteY0" fmla="*/ 694109 h 694109"/>
                        <a:gd name="connsiteX1" fmla="*/ 2381 w 617262"/>
                        <a:gd name="connsiteY1" fmla="*/ 22596 h 694109"/>
                        <a:gd name="connsiteX2" fmla="*/ 235917 w 617262"/>
                        <a:gd name="connsiteY2" fmla="*/ 23168 h 694109"/>
                        <a:gd name="connsiteX3" fmla="*/ 154954 w 617262"/>
                        <a:gd name="connsiteY3" fmla="*/ 430361 h 694109"/>
                        <a:gd name="connsiteX4" fmla="*/ 159543 w 617262"/>
                        <a:gd name="connsiteY4" fmla="*/ 694109 h 694109"/>
                        <a:gd name="connsiteX5" fmla="*/ 0 w 617262"/>
                        <a:gd name="connsiteY5" fmla="*/ 694109 h 694109"/>
                        <a:gd name="connsiteX0" fmla="*/ 0 w 578294"/>
                        <a:gd name="connsiteY0" fmla="*/ 671513 h 671513"/>
                        <a:gd name="connsiteX1" fmla="*/ 2381 w 578294"/>
                        <a:gd name="connsiteY1" fmla="*/ 0 h 671513"/>
                        <a:gd name="connsiteX2" fmla="*/ 235917 w 578294"/>
                        <a:gd name="connsiteY2" fmla="*/ 572 h 671513"/>
                        <a:gd name="connsiteX3" fmla="*/ 154954 w 578294"/>
                        <a:gd name="connsiteY3" fmla="*/ 407765 h 671513"/>
                        <a:gd name="connsiteX4" fmla="*/ 159543 w 578294"/>
                        <a:gd name="connsiteY4" fmla="*/ 671513 h 671513"/>
                        <a:gd name="connsiteX5" fmla="*/ 0 w 578294"/>
                        <a:gd name="connsiteY5" fmla="*/ 671513 h 671513"/>
                        <a:gd name="connsiteX0" fmla="*/ 0 w 548851"/>
                        <a:gd name="connsiteY0" fmla="*/ 671513 h 671513"/>
                        <a:gd name="connsiteX1" fmla="*/ 2381 w 548851"/>
                        <a:gd name="connsiteY1" fmla="*/ 0 h 671513"/>
                        <a:gd name="connsiteX2" fmla="*/ 235917 w 548851"/>
                        <a:gd name="connsiteY2" fmla="*/ 572 h 671513"/>
                        <a:gd name="connsiteX3" fmla="*/ 154954 w 548851"/>
                        <a:gd name="connsiteY3" fmla="*/ 407765 h 671513"/>
                        <a:gd name="connsiteX4" fmla="*/ 159543 w 548851"/>
                        <a:gd name="connsiteY4" fmla="*/ 671513 h 671513"/>
                        <a:gd name="connsiteX5" fmla="*/ 0 w 548851"/>
                        <a:gd name="connsiteY5" fmla="*/ 671513 h 671513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154954 w 577128"/>
                        <a:gd name="connsiteY3" fmla="*/ 410294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154954 w 577128"/>
                        <a:gd name="connsiteY3" fmla="*/ 410294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687511"/>
                        <a:gd name="connsiteY0" fmla="*/ 674042 h 674042"/>
                        <a:gd name="connsiteX1" fmla="*/ 2381 w 687511"/>
                        <a:gd name="connsiteY1" fmla="*/ 2529 h 674042"/>
                        <a:gd name="connsiteX2" fmla="*/ 235917 w 687511"/>
                        <a:gd name="connsiteY2" fmla="*/ 3101 h 674042"/>
                        <a:gd name="connsiteX3" fmla="*/ 310703 w 687511"/>
                        <a:gd name="connsiteY3" fmla="*/ 386011 h 674042"/>
                        <a:gd name="connsiteX4" fmla="*/ 159543 w 687511"/>
                        <a:gd name="connsiteY4" fmla="*/ 674042 h 674042"/>
                        <a:gd name="connsiteX5" fmla="*/ 0 w 687511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490535"/>
                        <a:gd name="connsiteY0" fmla="*/ 671513 h 671513"/>
                        <a:gd name="connsiteX1" fmla="*/ 2381 w 490535"/>
                        <a:gd name="connsiteY1" fmla="*/ 0 h 671513"/>
                        <a:gd name="connsiteX2" fmla="*/ 235917 w 490535"/>
                        <a:gd name="connsiteY2" fmla="*/ 572 h 671513"/>
                        <a:gd name="connsiteX3" fmla="*/ 310703 w 490535"/>
                        <a:gd name="connsiteY3" fmla="*/ 383482 h 671513"/>
                        <a:gd name="connsiteX4" fmla="*/ 159543 w 490535"/>
                        <a:gd name="connsiteY4" fmla="*/ 671513 h 671513"/>
                        <a:gd name="connsiteX5" fmla="*/ 0 w 490535"/>
                        <a:gd name="connsiteY5" fmla="*/ 671513 h 671513"/>
                        <a:gd name="connsiteX0" fmla="*/ 0 w 527026"/>
                        <a:gd name="connsiteY0" fmla="*/ 671513 h 671513"/>
                        <a:gd name="connsiteX1" fmla="*/ 2381 w 527026"/>
                        <a:gd name="connsiteY1" fmla="*/ 0 h 671513"/>
                        <a:gd name="connsiteX2" fmla="*/ 235917 w 527026"/>
                        <a:gd name="connsiteY2" fmla="*/ 572 h 671513"/>
                        <a:gd name="connsiteX3" fmla="*/ 310703 w 527026"/>
                        <a:gd name="connsiteY3" fmla="*/ 383482 h 671513"/>
                        <a:gd name="connsiteX4" fmla="*/ 159543 w 527026"/>
                        <a:gd name="connsiteY4" fmla="*/ 671513 h 671513"/>
                        <a:gd name="connsiteX5" fmla="*/ 0 w 527026"/>
                        <a:gd name="connsiteY5" fmla="*/ 671513 h 671513"/>
                        <a:gd name="connsiteX0" fmla="*/ 0 w 527026"/>
                        <a:gd name="connsiteY0" fmla="*/ 671513 h 671513"/>
                        <a:gd name="connsiteX1" fmla="*/ 2381 w 527026"/>
                        <a:gd name="connsiteY1" fmla="*/ 0 h 671513"/>
                        <a:gd name="connsiteX2" fmla="*/ 235917 w 527026"/>
                        <a:gd name="connsiteY2" fmla="*/ 572 h 671513"/>
                        <a:gd name="connsiteX3" fmla="*/ 310703 w 527026"/>
                        <a:gd name="connsiteY3" fmla="*/ 383482 h 671513"/>
                        <a:gd name="connsiteX4" fmla="*/ 159543 w 527026"/>
                        <a:gd name="connsiteY4" fmla="*/ 671513 h 671513"/>
                        <a:gd name="connsiteX5" fmla="*/ 0 w 527026"/>
                        <a:gd name="connsiteY5" fmla="*/ 671513 h 671513"/>
                        <a:gd name="connsiteX0" fmla="*/ 0 w 527026"/>
                        <a:gd name="connsiteY0" fmla="*/ 687883 h 687883"/>
                        <a:gd name="connsiteX1" fmla="*/ 2381 w 527026"/>
                        <a:gd name="connsiteY1" fmla="*/ 16370 h 687883"/>
                        <a:gd name="connsiteX2" fmla="*/ 235917 w 527026"/>
                        <a:gd name="connsiteY2" fmla="*/ 16942 h 687883"/>
                        <a:gd name="connsiteX3" fmla="*/ 310703 w 527026"/>
                        <a:gd name="connsiteY3" fmla="*/ 399852 h 687883"/>
                        <a:gd name="connsiteX4" fmla="*/ 159543 w 527026"/>
                        <a:gd name="connsiteY4" fmla="*/ 687883 h 687883"/>
                        <a:gd name="connsiteX5" fmla="*/ 0 w 527026"/>
                        <a:gd name="connsiteY5" fmla="*/ 687883 h 687883"/>
                        <a:gd name="connsiteX0" fmla="*/ 0 w 519585"/>
                        <a:gd name="connsiteY0" fmla="*/ 687883 h 687883"/>
                        <a:gd name="connsiteX1" fmla="*/ 2381 w 519585"/>
                        <a:gd name="connsiteY1" fmla="*/ 16370 h 687883"/>
                        <a:gd name="connsiteX2" fmla="*/ 235917 w 519585"/>
                        <a:gd name="connsiteY2" fmla="*/ 16942 h 687883"/>
                        <a:gd name="connsiteX3" fmla="*/ 310703 w 519585"/>
                        <a:gd name="connsiteY3" fmla="*/ 399852 h 687883"/>
                        <a:gd name="connsiteX4" fmla="*/ 159543 w 519585"/>
                        <a:gd name="connsiteY4" fmla="*/ 687883 h 687883"/>
                        <a:gd name="connsiteX5" fmla="*/ 0 w 519585"/>
                        <a:gd name="connsiteY5" fmla="*/ 687883 h 687883"/>
                        <a:gd name="connsiteX0" fmla="*/ 0 w 526431"/>
                        <a:gd name="connsiteY0" fmla="*/ 687883 h 687883"/>
                        <a:gd name="connsiteX1" fmla="*/ 2381 w 526431"/>
                        <a:gd name="connsiteY1" fmla="*/ 16370 h 687883"/>
                        <a:gd name="connsiteX2" fmla="*/ 235917 w 526431"/>
                        <a:gd name="connsiteY2" fmla="*/ 16942 h 687883"/>
                        <a:gd name="connsiteX3" fmla="*/ 310703 w 526431"/>
                        <a:gd name="connsiteY3" fmla="*/ 399852 h 687883"/>
                        <a:gd name="connsiteX4" fmla="*/ 159543 w 526431"/>
                        <a:gd name="connsiteY4" fmla="*/ 687883 h 687883"/>
                        <a:gd name="connsiteX5" fmla="*/ 0 w 526431"/>
                        <a:gd name="connsiteY5" fmla="*/ 687883 h 687883"/>
                        <a:gd name="connsiteX0" fmla="*/ 0 w 530123"/>
                        <a:gd name="connsiteY0" fmla="*/ 691132 h 691132"/>
                        <a:gd name="connsiteX1" fmla="*/ 2381 w 530123"/>
                        <a:gd name="connsiteY1" fmla="*/ 19619 h 691132"/>
                        <a:gd name="connsiteX2" fmla="*/ 235917 w 530123"/>
                        <a:gd name="connsiteY2" fmla="*/ 20191 h 691132"/>
                        <a:gd name="connsiteX3" fmla="*/ 310703 w 530123"/>
                        <a:gd name="connsiteY3" fmla="*/ 403101 h 691132"/>
                        <a:gd name="connsiteX4" fmla="*/ 159543 w 530123"/>
                        <a:gd name="connsiteY4" fmla="*/ 691132 h 691132"/>
                        <a:gd name="connsiteX5" fmla="*/ 0 w 530123"/>
                        <a:gd name="connsiteY5" fmla="*/ 691132 h 691132"/>
                        <a:gd name="connsiteX0" fmla="*/ 0 w 530123"/>
                        <a:gd name="connsiteY0" fmla="*/ 691132 h 691132"/>
                        <a:gd name="connsiteX1" fmla="*/ 2381 w 530123"/>
                        <a:gd name="connsiteY1" fmla="*/ 19619 h 691132"/>
                        <a:gd name="connsiteX2" fmla="*/ 235917 w 530123"/>
                        <a:gd name="connsiteY2" fmla="*/ 20191 h 691132"/>
                        <a:gd name="connsiteX3" fmla="*/ 310703 w 530123"/>
                        <a:gd name="connsiteY3" fmla="*/ 403101 h 691132"/>
                        <a:gd name="connsiteX4" fmla="*/ 254968 w 530123"/>
                        <a:gd name="connsiteY4" fmla="*/ 520254 h 691132"/>
                        <a:gd name="connsiteX5" fmla="*/ 159543 w 530123"/>
                        <a:gd name="connsiteY5" fmla="*/ 691132 h 691132"/>
                        <a:gd name="connsiteX6" fmla="*/ 0 w 530123"/>
                        <a:gd name="connsiteY6" fmla="*/ 691132 h 691132"/>
                        <a:gd name="connsiteX0" fmla="*/ 0 w 551921"/>
                        <a:gd name="connsiteY0" fmla="*/ 691132 h 739138"/>
                        <a:gd name="connsiteX1" fmla="*/ 2381 w 551921"/>
                        <a:gd name="connsiteY1" fmla="*/ 19619 h 739138"/>
                        <a:gd name="connsiteX2" fmla="*/ 235917 w 551921"/>
                        <a:gd name="connsiteY2" fmla="*/ 20191 h 739138"/>
                        <a:gd name="connsiteX3" fmla="*/ 310703 w 551921"/>
                        <a:gd name="connsiteY3" fmla="*/ 403101 h 739138"/>
                        <a:gd name="connsiteX4" fmla="*/ 526728 w 551921"/>
                        <a:gd name="connsiteY4" fmla="*/ 691133 h 739138"/>
                        <a:gd name="connsiteX5" fmla="*/ 159543 w 551921"/>
                        <a:gd name="connsiteY5" fmla="*/ 691132 h 739138"/>
                        <a:gd name="connsiteX6" fmla="*/ 0 w 551921"/>
                        <a:gd name="connsiteY6" fmla="*/ 691132 h 739138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59543 w 551921"/>
                        <a:gd name="connsiteY6" fmla="*/ 691132 h 739233"/>
                        <a:gd name="connsiteX7" fmla="*/ 0 w 551921"/>
                        <a:gd name="connsiteY7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216868 w 551921"/>
                        <a:gd name="connsiteY6" fmla="*/ 691704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66688 w 551921"/>
                        <a:gd name="connsiteY6" fmla="*/ 403101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66688 w 551921"/>
                        <a:gd name="connsiteY6" fmla="*/ 475109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66688 w 551921"/>
                        <a:gd name="connsiteY6" fmla="*/ 475109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30123"/>
                        <a:gd name="connsiteY0" fmla="*/ 691132 h 739233"/>
                        <a:gd name="connsiteX1" fmla="*/ 2381 w 530123"/>
                        <a:gd name="connsiteY1" fmla="*/ 19619 h 739233"/>
                        <a:gd name="connsiteX2" fmla="*/ 235917 w 530123"/>
                        <a:gd name="connsiteY2" fmla="*/ 20191 h 739233"/>
                        <a:gd name="connsiteX3" fmla="*/ 310703 w 530123"/>
                        <a:gd name="connsiteY3" fmla="*/ 403101 h 739233"/>
                        <a:gd name="connsiteX4" fmla="*/ 454720 w 530123"/>
                        <a:gd name="connsiteY4" fmla="*/ 691133 h 739233"/>
                        <a:gd name="connsiteX5" fmla="*/ 302593 w 530123"/>
                        <a:gd name="connsiteY5" fmla="*/ 691704 h 739233"/>
                        <a:gd name="connsiteX6" fmla="*/ 166688 w 530123"/>
                        <a:gd name="connsiteY6" fmla="*/ 475109 h 739233"/>
                        <a:gd name="connsiteX7" fmla="*/ 159543 w 530123"/>
                        <a:gd name="connsiteY7" fmla="*/ 691132 h 739233"/>
                        <a:gd name="connsiteX8" fmla="*/ 0 w 530123"/>
                        <a:gd name="connsiteY8" fmla="*/ 691132 h 739233"/>
                        <a:gd name="connsiteX0" fmla="*/ 0 w 534955"/>
                        <a:gd name="connsiteY0" fmla="*/ 691132 h 739804"/>
                        <a:gd name="connsiteX1" fmla="*/ 2381 w 534955"/>
                        <a:gd name="connsiteY1" fmla="*/ 19619 h 739804"/>
                        <a:gd name="connsiteX2" fmla="*/ 235917 w 534955"/>
                        <a:gd name="connsiteY2" fmla="*/ 20191 h 739804"/>
                        <a:gd name="connsiteX3" fmla="*/ 310703 w 534955"/>
                        <a:gd name="connsiteY3" fmla="*/ 403101 h 739804"/>
                        <a:gd name="connsiteX4" fmla="*/ 509762 w 534955"/>
                        <a:gd name="connsiteY4" fmla="*/ 691704 h 739804"/>
                        <a:gd name="connsiteX5" fmla="*/ 302593 w 534955"/>
                        <a:gd name="connsiteY5" fmla="*/ 691704 h 739804"/>
                        <a:gd name="connsiteX6" fmla="*/ 166688 w 534955"/>
                        <a:gd name="connsiteY6" fmla="*/ 475109 h 739804"/>
                        <a:gd name="connsiteX7" fmla="*/ 159543 w 534955"/>
                        <a:gd name="connsiteY7" fmla="*/ 691132 h 739804"/>
                        <a:gd name="connsiteX8" fmla="*/ 0 w 534955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166688 w 530123"/>
                        <a:gd name="connsiteY6" fmla="*/ 475109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94680 w 530123"/>
                        <a:gd name="connsiteY6" fmla="*/ 403100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135905 w 530123"/>
                        <a:gd name="connsiteY6" fmla="*/ 374996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154955 w 530123"/>
                        <a:gd name="connsiteY6" fmla="*/ 422621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30123" h="691704">
                          <a:moveTo>
                            <a:pt x="0" y="691132"/>
                          </a:moveTo>
                          <a:cubicBezTo>
                            <a:pt x="794" y="467294"/>
                            <a:pt x="1587" y="243457"/>
                            <a:pt x="2381" y="19619"/>
                          </a:cubicBezTo>
                          <a:lnTo>
                            <a:pt x="235917" y="20191"/>
                          </a:lnTo>
                          <a:cubicBezTo>
                            <a:pt x="530123" y="0"/>
                            <a:pt x="526431" y="389611"/>
                            <a:pt x="310703" y="403101"/>
                          </a:cubicBezTo>
                          <a:cubicBezTo>
                            <a:pt x="412923" y="548258"/>
                            <a:pt x="434645" y="578166"/>
                            <a:pt x="509762" y="691704"/>
                          </a:cubicBezTo>
                          <a:lnTo>
                            <a:pt x="302593" y="691704"/>
                          </a:lnTo>
                          <a:lnTo>
                            <a:pt x="154955" y="422621"/>
                          </a:lnTo>
                          <a:cubicBezTo>
                            <a:pt x="156484" y="512125"/>
                            <a:pt x="158014" y="601628"/>
                            <a:pt x="159543" y="691132"/>
                          </a:cubicBezTo>
                          <a:lnTo>
                            <a:pt x="0" y="691132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52" name="PLRI R innen"/>
                    <p:cNvSpPr/>
                    <p:nvPr/>
                  </p:nvSpPr>
                  <p:spPr>
                    <a:xfrm>
                      <a:off x="3335959" y="2806923"/>
                      <a:ext cx="141484" cy="199231"/>
                    </a:xfrm>
                    <a:custGeom>
                      <a:avLst/>
                      <a:gdLst>
                        <a:gd name="connsiteX0" fmla="*/ 0 w 42862"/>
                        <a:gd name="connsiteY0" fmla="*/ 197644 h 197644"/>
                        <a:gd name="connsiteX1" fmla="*/ 2381 w 42862"/>
                        <a:gd name="connsiteY1" fmla="*/ 0 h 197644"/>
                        <a:gd name="connsiteX2" fmla="*/ 42862 w 42862"/>
                        <a:gd name="connsiteY2" fmla="*/ 0 h 197644"/>
                        <a:gd name="connsiteX3" fmla="*/ 0 w 42862"/>
                        <a:gd name="connsiteY3" fmla="*/ 197644 h 197644"/>
                        <a:gd name="connsiteX0" fmla="*/ 0 w 124048"/>
                        <a:gd name="connsiteY0" fmla="*/ 204416 h 204416"/>
                        <a:gd name="connsiteX1" fmla="*/ 2381 w 124048"/>
                        <a:gd name="connsiteY1" fmla="*/ 6772 h 204416"/>
                        <a:gd name="connsiteX2" fmla="*/ 42862 w 124048"/>
                        <a:gd name="connsiteY2" fmla="*/ 6772 h 204416"/>
                        <a:gd name="connsiteX3" fmla="*/ 0 w 124048"/>
                        <a:gd name="connsiteY3" fmla="*/ 204416 h 204416"/>
                        <a:gd name="connsiteX0" fmla="*/ 0 w 165323"/>
                        <a:gd name="connsiteY0" fmla="*/ 204416 h 209204"/>
                        <a:gd name="connsiteX1" fmla="*/ 2381 w 165323"/>
                        <a:gd name="connsiteY1" fmla="*/ 6772 h 209204"/>
                        <a:gd name="connsiteX2" fmla="*/ 42862 w 165323"/>
                        <a:gd name="connsiteY2" fmla="*/ 6772 h 209204"/>
                        <a:gd name="connsiteX3" fmla="*/ 0 w 165323"/>
                        <a:gd name="connsiteY3" fmla="*/ 204416 h 209204"/>
                        <a:gd name="connsiteX0" fmla="*/ 0 w 171574"/>
                        <a:gd name="connsiteY0" fmla="*/ 204416 h 209204"/>
                        <a:gd name="connsiteX1" fmla="*/ 2381 w 171574"/>
                        <a:gd name="connsiteY1" fmla="*/ 6772 h 209204"/>
                        <a:gd name="connsiteX2" fmla="*/ 171574 w 171574"/>
                        <a:gd name="connsiteY2" fmla="*/ 121841 h 209204"/>
                        <a:gd name="connsiteX3" fmla="*/ 0 w 171574"/>
                        <a:gd name="connsiteY3" fmla="*/ 204416 h 209204"/>
                        <a:gd name="connsiteX0" fmla="*/ 0 w 172243"/>
                        <a:gd name="connsiteY0" fmla="*/ 204416 h 209204"/>
                        <a:gd name="connsiteX1" fmla="*/ 2381 w 172243"/>
                        <a:gd name="connsiteY1" fmla="*/ 6772 h 209204"/>
                        <a:gd name="connsiteX2" fmla="*/ 171574 w 172243"/>
                        <a:gd name="connsiteY2" fmla="*/ 121841 h 209204"/>
                        <a:gd name="connsiteX3" fmla="*/ 0 w 172243"/>
                        <a:gd name="connsiteY3" fmla="*/ 204416 h 209204"/>
                        <a:gd name="connsiteX0" fmla="*/ 0 w 172243"/>
                        <a:gd name="connsiteY0" fmla="*/ 197644 h 202432"/>
                        <a:gd name="connsiteX1" fmla="*/ 2381 w 172243"/>
                        <a:gd name="connsiteY1" fmla="*/ 0 h 202432"/>
                        <a:gd name="connsiteX2" fmla="*/ 171574 w 172243"/>
                        <a:gd name="connsiteY2" fmla="*/ 115069 h 202432"/>
                        <a:gd name="connsiteX3" fmla="*/ 0 w 172243"/>
                        <a:gd name="connsiteY3" fmla="*/ 197644 h 202432"/>
                        <a:gd name="connsiteX0" fmla="*/ 0 w 165323"/>
                        <a:gd name="connsiteY0" fmla="*/ 210121 h 214909"/>
                        <a:gd name="connsiteX1" fmla="*/ 2381 w 165323"/>
                        <a:gd name="connsiteY1" fmla="*/ 12477 h 214909"/>
                        <a:gd name="connsiteX2" fmla="*/ 99565 w 165323"/>
                        <a:gd name="connsiteY2" fmla="*/ 55538 h 214909"/>
                        <a:gd name="connsiteX3" fmla="*/ 0 w 165323"/>
                        <a:gd name="connsiteY3" fmla="*/ 210121 h 214909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1484"/>
                        <a:gd name="connsiteY0" fmla="*/ 197644 h 197644"/>
                        <a:gd name="connsiteX1" fmla="*/ 2381 w 141484"/>
                        <a:gd name="connsiteY1" fmla="*/ 0 h 197644"/>
                        <a:gd name="connsiteX2" fmla="*/ 140493 w 141484"/>
                        <a:gd name="connsiteY2" fmla="*/ 95250 h 197644"/>
                        <a:gd name="connsiteX3" fmla="*/ 0 w 141484"/>
                        <a:gd name="connsiteY3" fmla="*/ 197644 h 197644"/>
                        <a:gd name="connsiteX0" fmla="*/ 0 w 141484"/>
                        <a:gd name="connsiteY0" fmla="*/ 197644 h 199231"/>
                        <a:gd name="connsiteX1" fmla="*/ 2381 w 141484"/>
                        <a:gd name="connsiteY1" fmla="*/ 0 h 199231"/>
                        <a:gd name="connsiteX2" fmla="*/ 140493 w 141484"/>
                        <a:gd name="connsiteY2" fmla="*/ 95250 h 199231"/>
                        <a:gd name="connsiteX3" fmla="*/ 0 w 141484"/>
                        <a:gd name="connsiteY3" fmla="*/ 197644 h 1992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1484" h="199231">
                          <a:moveTo>
                            <a:pt x="0" y="197644"/>
                          </a:moveTo>
                          <a:cubicBezTo>
                            <a:pt x="794" y="131763"/>
                            <a:pt x="1587" y="65881"/>
                            <a:pt x="2381" y="0"/>
                          </a:cubicBezTo>
                          <a:cubicBezTo>
                            <a:pt x="88776" y="3125"/>
                            <a:pt x="141484" y="13692"/>
                            <a:pt x="140493" y="95250"/>
                          </a:cubicBezTo>
                          <a:cubicBezTo>
                            <a:pt x="140495" y="199231"/>
                            <a:pt x="79474" y="196330"/>
                            <a:pt x="0" y="197644"/>
                          </a:cubicBezTo>
                          <a:close/>
                        </a:path>
                      </a:pathLst>
                    </a:custGeom>
                    <a:solidFill>
                      <a:srgbClr val="BE1E3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sp>
                <p:nvSpPr>
                  <p:cNvPr id="47" name="PLRI L"/>
                  <p:cNvSpPr/>
                  <p:nvPr/>
                </p:nvSpPr>
                <p:spPr>
                  <a:xfrm>
                    <a:off x="2721520" y="2688431"/>
                    <a:ext cx="357436" cy="674464"/>
                  </a:xfrm>
                  <a:custGeom>
                    <a:avLst/>
                    <a:gdLst>
                      <a:gd name="connsiteX0" fmla="*/ 2381 w 359568"/>
                      <a:gd name="connsiteY0" fmla="*/ 0 h 676275"/>
                      <a:gd name="connsiteX1" fmla="*/ 4762 w 359568"/>
                      <a:gd name="connsiteY1" fmla="*/ 676275 h 676275"/>
                      <a:gd name="connsiteX2" fmla="*/ 0 w 359568"/>
                      <a:gd name="connsiteY2" fmla="*/ 676275 h 676275"/>
                      <a:gd name="connsiteX3" fmla="*/ 359568 w 359568"/>
                      <a:gd name="connsiteY3" fmla="*/ 673894 h 676275"/>
                      <a:gd name="connsiteX4" fmla="*/ 359568 w 359568"/>
                      <a:gd name="connsiteY4" fmla="*/ 533400 h 676275"/>
                      <a:gd name="connsiteX5" fmla="*/ 157162 w 359568"/>
                      <a:gd name="connsiteY5" fmla="*/ 533400 h 676275"/>
                      <a:gd name="connsiteX6" fmla="*/ 157162 w 359568"/>
                      <a:gd name="connsiteY6" fmla="*/ 2382 h 676275"/>
                      <a:gd name="connsiteX7" fmla="*/ 2381 w 359568"/>
                      <a:gd name="connsiteY7" fmla="*/ 0 h 676275"/>
                      <a:gd name="connsiteX0" fmla="*/ 0 w 357187"/>
                      <a:gd name="connsiteY0" fmla="*/ 0 h 676275"/>
                      <a:gd name="connsiteX1" fmla="*/ 2381 w 357187"/>
                      <a:gd name="connsiteY1" fmla="*/ 676275 h 676275"/>
                      <a:gd name="connsiteX2" fmla="*/ 266055 w 357187"/>
                      <a:gd name="connsiteY2" fmla="*/ 668561 h 676275"/>
                      <a:gd name="connsiteX3" fmla="*/ 357187 w 357187"/>
                      <a:gd name="connsiteY3" fmla="*/ 673894 h 676275"/>
                      <a:gd name="connsiteX4" fmla="*/ 357187 w 357187"/>
                      <a:gd name="connsiteY4" fmla="*/ 533400 h 676275"/>
                      <a:gd name="connsiteX5" fmla="*/ 154781 w 357187"/>
                      <a:gd name="connsiteY5" fmla="*/ 533400 h 676275"/>
                      <a:gd name="connsiteX6" fmla="*/ 154781 w 357187"/>
                      <a:gd name="connsiteY6" fmla="*/ 2382 h 676275"/>
                      <a:gd name="connsiteX7" fmla="*/ 0 w 357187"/>
                      <a:gd name="connsiteY7" fmla="*/ 0 h 676275"/>
                      <a:gd name="connsiteX0" fmla="*/ 0 w 357187"/>
                      <a:gd name="connsiteY0" fmla="*/ 0 h 676275"/>
                      <a:gd name="connsiteX1" fmla="*/ 2381 w 357187"/>
                      <a:gd name="connsiteY1" fmla="*/ 676275 h 676275"/>
                      <a:gd name="connsiteX2" fmla="*/ 357187 w 357187"/>
                      <a:gd name="connsiteY2" fmla="*/ 673894 h 676275"/>
                      <a:gd name="connsiteX3" fmla="*/ 357187 w 357187"/>
                      <a:gd name="connsiteY3" fmla="*/ 533400 h 676275"/>
                      <a:gd name="connsiteX4" fmla="*/ 154781 w 357187"/>
                      <a:gd name="connsiteY4" fmla="*/ 533400 h 676275"/>
                      <a:gd name="connsiteX5" fmla="*/ 154781 w 357187"/>
                      <a:gd name="connsiteY5" fmla="*/ 2382 h 676275"/>
                      <a:gd name="connsiteX6" fmla="*/ 0 w 357187"/>
                      <a:gd name="connsiteY6" fmla="*/ 0 h 676275"/>
                      <a:gd name="connsiteX0" fmla="*/ 249 w 357436"/>
                      <a:gd name="connsiteY0" fmla="*/ 0 h 674464"/>
                      <a:gd name="connsiteX1" fmla="*/ 794 w 357436"/>
                      <a:gd name="connsiteY1" fmla="*/ 674464 h 674464"/>
                      <a:gd name="connsiteX2" fmla="*/ 357436 w 357436"/>
                      <a:gd name="connsiteY2" fmla="*/ 673894 h 674464"/>
                      <a:gd name="connsiteX3" fmla="*/ 357436 w 357436"/>
                      <a:gd name="connsiteY3" fmla="*/ 533400 h 674464"/>
                      <a:gd name="connsiteX4" fmla="*/ 155030 w 357436"/>
                      <a:gd name="connsiteY4" fmla="*/ 533400 h 674464"/>
                      <a:gd name="connsiteX5" fmla="*/ 155030 w 357436"/>
                      <a:gd name="connsiteY5" fmla="*/ 2382 h 674464"/>
                      <a:gd name="connsiteX6" fmla="*/ 249 w 357436"/>
                      <a:gd name="connsiteY6" fmla="*/ 0 h 674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7436" h="674464">
                        <a:moveTo>
                          <a:pt x="249" y="0"/>
                        </a:moveTo>
                        <a:cubicBezTo>
                          <a:pt x="1043" y="225425"/>
                          <a:pt x="0" y="449039"/>
                          <a:pt x="794" y="674464"/>
                        </a:cubicBezTo>
                        <a:lnTo>
                          <a:pt x="357436" y="673894"/>
                        </a:lnTo>
                        <a:lnTo>
                          <a:pt x="357436" y="533400"/>
                        </a:lnTo>
                        <a:lnTo>
                          <a:pt x="155030" y="533400"/>
                        </a:lnTo>
                        <a:lnTo>
                          <a:pt x="155030" y="2382"/>
                        </a:lnTo>
                        <a:lnTo>
                          <a:pt x="249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grpSp>
                <p:nvGrpSpPr>
                  <p:cNvPr id="48" name="Gruppieren 10"/>
                  <p:cNvGrpSpPr/>
                  <p:nvPr/>
                </p:nvGrpSpPr>
                <p:grpSpPr>
                  <a:xfrm>
                    <a:off x="2157414" y="2683669"/>
                    <a:ext cx="597691" cy="676275"/>
                    <a:chOff x="2157414" y="2683669"/>
                    <a:chExt cx="597691" cy="676275"/>
                  </a:xfrm>
                </p:grpSpPr>
                <p:sp>
                  <p:nvSpPr>
                    <p:cNvPr id="49" name="PLRI P außen"/>
                    <p:cNvSpPr/>
                    <p:nvPr/>
                  </p:nvSpPr>
                  <p:spPr>
                    <a:xfrm>
                      <a:off x="2157414" y="2683669"/>
                      <a:ext cx="597691" cy="676275"/>
                    </a:xfrm>
                    <a:custGeom>
                      <a:avLst/>
                      <a:gdLst>
                        <a:gd name="connsiteX0" fmla="*/ 0 w 216693"/>
                        <a:gd name="connsiteY0" fmla="*/ 676275 h 676275"/>
                        <a:gd name="connsiteX1" fmla="*/ 2381 w 216693"/>
                        <a:gd name="connsiteY1" fmla="*/ 4762 h 676275"/>
                        <a:gd name="connsiteX2" fmla="*/ 216693 w 216693"/>
                        <a:gd name="connsiteY2" fmla="*/ 0 h 676275"/>
                        <a:gd name="connsiteX3" fmla="*/ 157162 w 216693"/>
                        <a:gd name="connsiteY3" fmla="*/ 454819 h 676275"/>
                        <a:gd name="connsiteX4" fmla="*/ 159543 w 216693"/>
                        <a:gd name="connsiteY4" fmla="*/ 676275 h 676275"/>
                        <a:gd name="connsiteX5" fmla="*/ 0 w 216693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5098"/>
                        <a:gd name="connsiteY0" fmla="*/ 676275 h 676275"/>
                        <a:gd name="connsiteX1" fmla="*/ 2381 w 565098"/>
                        <a:gd name="connsiteY1" fmla="*/ 4762 h 676275"/>
                        <a:gd name="connsiteX2" fmla="*/ 216693 w 565098"/>
                        <a:gd name="connsiteY2" fmla="*/ 0 h 676275"/>
                        <a:gd name="connsiteX3" fmla="*/ 157162 w 565098"/>
                        <a:gd name="connsiteY3" fmla="*/ 454819 h 676275"/>
                        <a:gd name="connsiteX4" fmla="*/ 159543 w 565098"/>
                        <a:gd name="connsiteY4" fmla="*/ 676275 h 676275"/>
                        <a:gd name="connsiteX5" fmla="*/ 0 w 565098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6189"/>
                        <a:gd name="connsiteY0" fmla="*/ 676275 h 676275"/>
                        <a:gd name="connsiteX1" fmla="*/ 2381 w 566189"/>
                        <a:gd name="connsiteY1" fmla="*/ 4762 h 676275"/>
                        <a:gd name="connsiteX2" fmla="*/ 216693 w 566189"/>
                        <a:gd name="connsiteY2" fmla="*/ 0 h 676275"/>
                        <a:gd name="connsiteX3" fmla="*/ 157162 w 566189"/>
                        <a:gd name="connsiteY3" fmla="*/ 454819 h 676275"/>
                        <a:gd name="connsiteX4" fmla="*/ 159543 w 566189"/>
                        <a:gd name="connsiteY4" fmla="*/ 676275 h 676275"/>
                        <a:gd name="connsiteX5" fmla="*/ 0 w 566189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97691" h="676275">
                          <a:moveTo>
                            <a:pt x="0" y="676275"/>
                          </a:moveTo>
                          <a:cubicBezTo>
                            <a:pt x="794" y="452437"/>
                            <a:pt x="1587" y="228600"/>
                            <a:pt x="2381" y="4762"/>
                          </a:cubicBezTo>
                          <a:lnTo>
                            <a:pt x="216693" y="0"/>
                          </a:lnTo>
                          <a:cubicBezTo>
                            <a:pt x="597691" y="26391"/>
                            <a:pt x="503360" y="499022"/>
                            <a:pt x="157162" y="454819"/>
                          </a:cubicBezTo>
                          <a:cubicBezTo>
                            <a:pt x="157956" y="528638"/>
                            <a:pt x="158749" y="602456"/>
                            <a:pt x="159543" y="676275"/>
                          </a:cubicBezTo>
                          <a:lnTo>
                            <a:pt x="0" y="676275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50" name="PLRI P innen"/>
                    <p:cNvSpPr/>
                    <p:nvPr/>
                  </p:nvSpPr>
                  <p:spPr>
                    <a:xfrm>
                      <a:off x="2312196" y="2809875"/>
                      <a:ext cx="141484" cy="199231"/>
                    </a:xfrm>
                    <a:custGeom>
                      <a:avLst/>
                      <a:gdLst>
                        <a:gd name="connsiteX0" fmla="*/ 0 w 42862"/>
                        <a:gd name="connsiteY0" fmla="*/ 197644 h 197644"/>
                        <a:gd name="connsiteX1" fmla="*/ 2381 w 42862"/>
                        <a:gd name="connsiteY1" fmla="*/ 0 h 197644"/>
                        <a:gd name="connsiteX2" fmla="*/ 42862 w 42862"/>
                        <a:gd name="connsiteY2" fmla="*/ 0 h 197644"/>
                        <a:gd name="connsiteX3" fmla="*/ 0 w 42862"/>
                        <a:gd name="connsiteY3" fmla="*/ 197644 h 197644"/>
                        <a:gd name="connsiteX0" fmla="*/ 0 w 124048"/>
                        <a:gd name="connsiteY0" fmla="*/ 204416 h 204416"/>
                        <a:gd name="connsiteX1" fmla="*/ 2381 w 124048"/>
                        <a:gd name="connsiteY1" fmla="*/ 6772 h 204416"/>
                        <a:gd name="connsiteX2" fmla="*/ 42862 w 124048"/>
                        <a:gd name="connsiteY2" fmla="*/ 6772 h 204416"/>
                        <a:gd name="connsiteX3" fmla="*/ 0 w 124048"/>
                        <a:gd name="connsiteY3" fmla="*/ 204416 h 204416"/>
                        <a:gd name="connsiteX0" fmla="*/ 0 w 165323"/>
                        <a:gd name="connsiteY0" fmla="*/ 204416 h 209204"/>
                        <a:gd name="connsiteX1" fmla="*/ 2381 w 165323"/>
                        <a:gd name="connsiteY1" fmla="*/ 6772 h 209204"/>
                        <a:gd name="connsiteX2" fmla="*/ 42862 w 165323"/>
                        <a:gd name="connsiteY2" fmla="*/ 6772 h 209204"/>
                        <a:gd name="connsiteX3" fmla="*/ 0 w 165323"/>
                        <a:gd name="connsiteY3" fmla="*/ 204416 h 209204"/>
                        <a:gd name="connsiteX0" fmla="*/ 0 w 171574"/>
                        <a:gd name="connsiteY0" fmla="*/ 204416 h 209204"/>
                        <a:gd name="connsiteX1" fmla="*/ 2381 w 171574"/>
                        <a:gd name="connsiteY1" fmla="*/ 6772 h 209204"/>
                        <a:gd name="connsiteX2" fmla="*/ 171574 w 171574"/>
                        <a:gd name="connsiteY2" fmla="*/ 121841 h 209204"/>
                        <a:gd name="connsiteX3" fmla="*/ 0 w 171574"/>
                        <a:gd name="connsiteY3" fmla="*/ 204416 h 209204"/>
                        <a:gd name="connsiteX0" fmla="*/ 0 w 172243"/>
                        <a:gd name="connsiteY0" fmla="*/ 204416 h 209204"/>
                        <a:gd name="connsiteX1" fmla="*/ 2381 w 172243"/>
                        <a:gd name="connsiteY1" fmla="*/ 6772 h 209204"/>
                        <a:gd name="connsiteX2" fmla="*/ 171574 w 172243"/>
                        <a:gd name="connsiteY2" fmla="*/ 121841 h 209204"/>
                        <a:gd name="connsiteX3" fmla="*/ 0 w 172243"/>
                        <a:gd name="connsiteY3" fmla="*/ 204416 h 209204"/>
                        <a:gd name="connsiteX0" fmla="*/ 0 w 172243"/>
                        <a:gd name="connsiteY0" fmla="*/ 197644 h 202432"/>
                        <a:gd name="connsiteX1" fmla="*/ 2381 w 172243"/>
                        <a:gd name="connsiteY1" fmla="*/ 0 h 202432"/>
                        <a:gd name="connsiteX2" fmla="*/ 171574 w 172243"/>
                        <a:gd name="connsiteY2" fmla="*/ 115069 h 202432"/>
                        <a:gd name="connsiteX3" fmla="*/ 0 w 172243"/>
                        <a:gd name="connsiteY3" fmla="*/ 197644 h 202432"/>
                        <a:gd name="connsiteX0" fmla="*/ 0 w 165323"/>
                        <a:gd name="connsiteY0" fmla="*/ 210121 h 214909"/>
                        <a:gd name="connsiteX1" fmla="*/ 2381 w 165323"/>
                        <a:gd name="connsiteY1" fmla="*/ 12477 h 214909"/>
                        <a:gd name="connsiteX2" fmla="*/ 99565 w 165323"/>
                        <a:gd name="connsiteY2" fmla="*/ 55538 h 214909"/>
                        <a:gd name="connsiteX3" fmla="*/ 0 w 165323"/>
                        <a:gd name="connsiteY3" fmla="*/ 210121 h 214909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1484"/>
                        <a:gd name="connsiteY0" fmla="*/ 197644 h 197644"/>
                        <a:gd name="connsiteX1" fmla="*/ 2381 w 141484"/>
                        <a:gd name="connsiteY1" fmla="*/ 0 h 197644"/>
                        <a:gd name="connsiteX2" fmla="*/ 140493 w 141484"/>
                        <a:gd name="connsiteY2" fmla="*/ 95250 h 197644"/>
                        <a:gd name="connsiteX3" fmla="*/ 0 w 141484"/>
                        <a:gd name="connsiteY3" fmla="*/ 197644 h 197644"/>
                        <a:gd name="connsiteX0" fmla="*/ 0 w 141484"/>
                        <a:gd name="connsiteY0" fmla="*/ 197644 h 199231"/>
                        <a:gd name="connsiteX1" fmla="*/ 2381 w 141484"/>
                        <a:gd name="connsiteY1" fmla="*/ 0 h 199231"/>
                        <a:gd name="connsiteX2" fmla="*/ 140493 w 141484"/>
                        <a:gd name="connsiteY2" fmla="*/ 95250 h 199231"/>
                        <a:gd name="connsiteX3" fmla="*/ 0 w 141484"/>
                        <a:gd name="connsiteY3" fmla="*/ 197644 h 1992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1484" h="199231">
                          <a:moveTo>
                            <a:pt x="0" y="197644"/>
                          </a:moveTo>
                          <a:cubicBezTo>
                            <a:pt x="794" y="131763"/>
                            <a:pt x="1587" y="65881"/>
                            <a:pt x="2381" y="0"/>
                          </a:cubicBezTo>
                          <a:cubicBezTo>
                            <a:pt x="88776" y="3125"/>
                            <a:pt x="141484" y="13692"/>
                            <a:pt x="140493" y="95250"/>
                          </a:cubicBezTo>
                          <a:cubicBezTo>
                            <a:pt x="140495" y="199231"/>
                            <a:pt x="79474" y="196330"/>
                            <a:pt x="0" y="197644"/>
                          </a:cubicBezTo>
                          <a:close/>
                        </a:path>
                      </a:pathLst>
                    </a:custGeom>
                    <a:solidFill>
                      <a:srgbClr val="BE1E3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</p:grpSp>
          </p:grpSp>
        </p:grpSp>
        <p:sp>
          <p:nvSpPr>
            <p:cNvPr id="39" name="Textfeld 38"/>
            <p:cNvSpPr txBox="1"/>
            <p:nvPr/>
          </p:nvSpPr>
          <p:spPr>
            <a:xfrm>
              <a:off x="4387992" y="2677543"/>
              <a:ext cx="5316295" cy="2852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>
                  <a:solidFill>
                    <a:srgbClr val="BE1E3C"/>
                  </a:solidFill>
                  <a:latin typeface="Arial Narrow" pitchFamily="34" charset="0"/>
                </a:rPr>
                <a:t>PETER L.</a:t>
              </a:r>
            </a:p>
            <a:p>
              <a:r>
                <a:rPr lang="de-DE" sz="1100" b="1" dirty="0">
                  <a:solidFill>
                    <a:srgbClr val="BE1E3C"/>
                  </a:solidFill>
                  <a:latin typeface="Arial Narrow" pitchFamily="34" charset="0"/>
                </a:rPr>
                <a:t>REICHERTZ INSTITUT</a:t>
              </a:r>
            </a:p>
            <a:p>
              <a:r>
                <a:rPr lang="de-DE" sz="1100" b="1" dirty="0">
                  <a:solidFill>
                    <a:srgbClr val="786E64"/>
                  </a:solidFill>
                  <a:latin typeface="Arial Narrow" pitchFamily="34" charset="0"/>
                </a:rPr>
                <a:t>FÜR MEDIZINISCHE</a:t>
              </a:r>
              <a:br>
                <a:rPr lang="de-DE" sz="1100" b="1" dirty="0">
                  <a:solidFill>
                    <a:srgbClr val="786E64"/>
                  </a:solidFill>
                  <a:latin typeface="Arial Narrow" pitchFamily="34" charset="0"/>
                </a:rPr>
              </a:br>
              <a:r>
                <a:rPr lang="de-DE" sz="1100" b="1" dirty="0">
                  <a:solidFill>
                    <a:srgbClr val="786E64"/>
                  </a:solidFill>
                  <a:latin typeface="Arial Narrow" pitchFamily="34" charset="0"/>
                </a:rPr>
                <a:t>INFORMATIK</a:t>
              </a:r>
            </a:p>
          </p:txBody>
        </p:sp>
      </p:grpSp>
      <p:grpSp>
        <p:nvGrpSpPr>
          <p:cNvPr id="53" name="MHH Logo"/>
          <p:cNvGrpSpPr/>
          <p:nvPr userDrawn="1"/>
        </p:nvGrpSpPr>
        <p:grpSpPr>
          <a:xfrm>
            <a:off x="42863" y="981075"/>
            <a:ext cx="2272322" cy="567198"/>
            <a:chOff x="42863" y="981075"/>
            <a:chExt cx="2272322" cy="567198"/>
          </a:xfrm>
        </p:grpSpPr>
        <p:grpSp>
          <p:nvGrpSpPr>
            <p:cNvPr id="54" name="Gruppieren 53"/>
            <p:cNvGrpSpPr/>
            <p:nvPr userDrawn="1"/>
          </p:nvGrpSpPr>
          <p:grpSpPr>
            <a:xfrm>
              <a:off x="42863" y="981075"/>
              <a:ext cx="656283" cy="337185"/>
              <a:chOff x="249555" y="1539240"/>
              <a:chExt cx="1935480" cy="994410"/>
            </a:xfrm>
          </p:grpSpPr>
          <p:sp>
            <p:nvSpPr>
              <p:cNvPr id="56" name="Freihandform 55"/>
              <p:cNvSpPr/>
              <p:nvPr userDrawn="1"/>
            </p:nvSpPr>
            <p:spPr>
              <a:xfrm>
                <a:off x="249555" y="1539240"/>
                <a:ext cx="699135" cy="994410"/>
              </a:xfrm>
              <a:custGeom>
                <a:avLst/>
                <a:gdLst>
                  <a:gd name="connsiteX0" fmla="*/ 0 w 699135"/>
                  <a:gd name="connsiteY0" fmla="*/ 691515 h 994410"/>
                  <a:gd name="connsiteX1" fmla="*/ 1905 w 699135"/>
                  <a:gd name="connsiteY1" fmla="*/ 0 h 994410"/>
                  <a:gd name="connsiteX2" fmla="*/ 123825 w 699135"/>
                  <a:gd name="connsiteY2" fmla="*/ 0 h 994410"/>
                  <a:gd name="connsiteX3" fmla="*/ 360045 w 699135"/>
                  <a:gd name="connsiteY3" fmla="*/ 358140 h 994410"/>
                  <a:gd name="connsiteX4" fmla="*/ 586740 w 699135"/>
                  <a:gd name="connsiteY4" fmla="*/ 1905 h 994410"/>
                  <a:gd name="connsiteX5" fmla="*/ 697230 w 699135"/>
                  <a:gd name="connsiteY5" fmla="*/ 1905 h 994410"/>
                  <a:gd name="connsiteX6" fmla="*/ 699135 w 699135"/>
                  <a:gd name="connsiteY6" fmla="*/ 994410 h 994410"/>
                  <a:gd name="connsiteX7" fmla="*/ 582930 w 699135"/>
                  <a:gd name="connsiteY7" fmla="*/ 994410 h 994410"/>
                  <a:gd name="connsiteX8" fmla="*/ 582930 w 699135"/>
                  <a:gd name="connsiteY8" fmla="*/ 198120 h 994410"/>
                  <a:gd name="connsiteX9" fmla="*/ 388620 w 699135"/>
                  <a:gd name="connsiteY9" fmla="*/ 502920 h 994410"/>
                  <a:gd name="connsiteX10" fmla="*/ 329565 w 699135"/>
                  <a:gd name="connsiteY10" fmla="*/ 502920 h 994410"/>
                  <a:gd name="connsiteX11" fmla="*/ 120015 w 699135"/>
                  <a:gd name="connsiteY11" fmla="*/ 194310 h 994410"/>
                  <a:gd name="connsiteX12" fmla="*/ 123825 w 699135"/>
                  <a:gd name="connsiteY12" fmla="*/ 691515 h 994410"/>
                  <a:gd name="connsiteX13" fmla="*/ 0 w 699135"/>
                  <a:gd name="connsiteY13" fmla="*/ 691515 h 994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99135" h="994410">
                    <a:moveTo>
                      <a:pt x="0" y="691515"/>
                    </a:moveTo>
                    <a:lnTo>
                      <a:pt x="1905" y="0"/>
                    </a:lnTo>
                    <a:lnTo>
                      <a:pt x="123825" y="0"/>
                    </a:lnTo>
                    <a:lnTo>
                      <a:pt x="360045" y="358140"/>
                    </a:lnTo>
                    <a:lnTo>
                      <a:pt x="586740" y="1905"/>
                    </a:lnTo>
                    <a:lnTo>
                      <a:pt x="697230" y="1905"/>
                    </a:lnTo>
                    <a:lnTo>
                      <a:pt x="699135" y="994410"/>
                    </a:lnTo>
                    <a:lnTo>
                      <a:pt x="582930" y="994410"/>
                    </a:lnTo>
                    <a:lnTo>
                      <a:pt x="582930" y="198120"/>
                    </a:lnTo>
                    <a:lnTo>
                      <a:pt x="388620" y="502920"/>
                    </a:lnTo>
                    <a:lnTo>
                      <a:pt x="329565" y="502920"/>
                    </a:lnTo>
                    <a:lnTo>
                      <a:pt x="120015" y="194310"/>
                    </a:lnTo>
                    <a:lnTo>
                      <a:pt x="123825" y="691515"/>
                    </a:lnTo>
                    <a:lnTo>
                      <a:pt x="0" y="69151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" name="Freihandform 56"/>
              <p:cNvSpPr/>
              <p:nvPr userDrawn="1"/>
            </p:nvSpPr>
            <p:spPr>
              <a:xfrm>
                <a:off x="1009651" y="1849755"/>
                <a:ext cx="400050" cy="680085"/>
              </a:xfrm>
              <a:custGeom>
                <a:avLst/>
                <a:gdLst>
                  <a:gd name="connsiteX0" fmla="*/ 0 w 401955"/>
                  <a:gd name="connsiteY0" fmla="*/ 285750 h 680085"/>
                  <a:gd name="connsiteX1" fmla="*/ 293370 w 401955"/>
                  <a:gd name="connsiteY1" fmla="*/ 287655 h 680085"/>
                  <a:gd name="connsiteX2" fmla="*/ 293370 w 401955"/>
                  <a:gd name="connsiteY2" fmla="*/ 0 h 680085"/>
                  <a:gd name="connsiteX3" fmla="*/ 401955 w 401955"/>
                  <a:gd name="connsiteY3" fmla="*/ 0 h 680085"/>
                  <a:gd name="connsiteX4" fmla="*/ 401955 w 401955"/>
                  <a:gd name="connsiteY4" fmla="*/ 680085 h 680085"/>
                  <a:gd name="connsiteX5" fmla="*/ 291465 w 401955"/>
                  <a:gd name="connsiteY5" fmla="*/ 680085 h 680085"/>
                  <a:gd name="connsiteX6" fmla="*/ 291465 w 401955"/>
                  <a:gd name="connsiteY6" fmla="*/ 379095 h 680085"/>
                  <a:gd name="connsiteX7" fmla="*/ 1905 w 401955"/>
                  <a:gd name="connsiteY7" fmla="*/ 379095 h 680085"/>
                  <a:gd name="connsiteX8" fmla="*/ 0 w 401955"/>
                  <a:gd name="connsiteY8" fmla="*/ 285750 h 680085"/>
                  <a:gd name="connsiteX0" fmla="*/ 0 w 400050"/>
                  <a:gd name="connsiteY0" fmla="*/ 287655 h 680085"/>
                  <a:gd name="connsiteX1" fmla="*/ 291465 w 400050"/>
                  <a:gd name="connsiteY1" fmla="*/ 287655 h 680085"/>
                  <a:gd name="connsiteX2" fmla="*/ 291465 w 400050"/>
                  <a:gd name="connsiteY2" fmla="*/ 0 h 680085"/>
                  <a:gd name="connsiteX3" fmla="*/ 400050 w 400050"/>
                  <a:gd name="connsiteY3" fmla="*/ 0 h 680085"/>
                  <a:gd name="connsiteX4" fmla="*/ 400050 w 400050"/>
                  <a:gd name="connsiteY4" fmla="*/ 680085 h 680085"/>
                  <a:gd name="connsiteX5" fmla="*/ 289560 w 400050"/>
                  <a:gd name="connsiteY5" fmla="*/ 680085 h 680085"/>
                  <a:gd name="connsiteX6" fmla="*/ 289560 w 400050"/>
                  <a:gd name="connsiteY6" fmla="*/ 379095 h 680085"/>
                  <a:gd name="connsiteX7" fmla="*/ 0 w 400050"/>
                  <a:gd name="connsiteY7" fmla="*/ 379095 h 680085"/>
                  <a:gd name="connsiteX8" fmla="*/ 0 w 400050"/>
                  <a:gd name="connsiteY8" fmla="*/ 287655 h 68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0050" h="680085">
                    <a:moveTo>
                      <a:pt x="0" y="287655"/>
                    </a:moveTo>
                    <a:lnTo>
                      <a:pt x="291465" y="287655"/>
                    </a:lnTo>
                    <a:lnTo>
                      <a:pt x="291465" y="0"/>
                    </a:lnTo>
                    <a:lnTo>
                      <a:pt x="400050" y="0"/>
                    </a:lnTo>
                    <a:lnTo>
                      <a:pt x="400050" y="680085"/>
                    </a:lnTo>
                    <a:lnTo>
                      <a:pt x="289560" y="680085"/>
                    </a:lnTo>
                    <a:lnTo>
                      <a:pt x="289560" y="379095"/>
                    </a:lnTo>
                    <a:lnTo>
                      <a:pt x="0" y="379095"/>
                    </a:lnTo>
                    <a:lnTo>
                      <a:pt x="0" y="28765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" name="Freihandform 57"/>
              <p:cNvSpPr/>
              <p:nvPr userDrawn="1"/>
            </p:nvSpPr>
            <p:spPr>
              <a:xfrm>
                <a:off x="1604010" y="1541145"/>
                <a:ext cx="114300" cy="691515"/>
              </a:xfrm>
              <a:custGeom>
                <a:avLst/>
                <a:gdLst>
                  <a:gd name="connsiteX0" fmla="*/ 0 w 114300"/>
                  <a:gd name="connsiteY0" fmla="*/ 691515 h 691515"/>
                  <a:gd name="connsiteX1" fmla="*/ 0 w 114300"/>
                  <a:gd name="connsiteY1" fmla="*/ 0 h 691515"/>
                  <a:gd name="connsiteX2" fmla="*/ 114300 w 114300"/>
                  <a:gd name="connsiteY2" fmla="*/ 0 h 691515"/>
                  <a:gd name="connsiteX3" fmla="*/ 114300 w 114300"/>
                  <a:gd name="connsiteY3" fmla="*/ 691515 h 691515"/>
                  <a:gd name="connsiteX4" fmla="*/ 0 w 114300"/>
                  <a:gd name="connsiteY4" fmla="*/ 691515 h 691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691515">
                    <a:moveTo>
                      <a:pt x="0" y="691515"/>
                    </a:moveTo>
                    <a:lnTo>
                      <a:pt x="0" y="0"/>
                    </a:lnTo>
                    <a:lnTo>
                      <a:pt x="114300" y="0"/>
                    </a:lnTo>
                    <a:lnTo>
                      <a:pt x="114300" y="691515"/>
                    </a:lnTo>
                    <a:lnTo>
                      <a:pt x="0" y="69151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" name="Freihandform 58"/>
              <p:cNvSpPr/>
              <p:nvPr userDrawn="1"/>
            </p:nvSpPr>
            <p:spPr>
              <a:xfrm>
                <a:off x="1779270" y="1539240"/>
                <a:ext cx="405765" cy="697230"/>
              </a:xfrm>
              <a:custGeom>
                <a:avLst/>
                <a:gdLst>
                  <a:gd name="connsiteX0" fmla="*/ 1905 w 405765"/>
                  <a:gd name="connsiteY0" fmla="*/ 297180 h 697230"/>
                  <a:gd name="connsiteX1" fmla="*/ 297180 w 405765"/>
                  <a:gd name="connsiteY1" fmla="*/ 297180 h 697230"/>
                  <a:gd name="connsiteX2" fmla="*/ 297180 w 405765"/>
                  <a:gd name="connsiteY2" fmla="*/ 0 h 697230"/>
                  <a:gd name="connsiteX3" fmla="*/ 405765 w 405765"/>
                  <a:gd name="connsiteY3" fmla="*/ 0 h 697230"/>
                  <a:gd name="connsiteX4" fmla="*/ 405765 w 405765"/>
                  <a:gd name="connsiteY4" fmla="*/ 697230 h 697230"/>
                  <a:gd name="connsiteX5" fmla="*/ 295275 w 405765"/>
                  <a:gd name="connsiteY5" fmla="*/ 697230 h 697230"/>
                  <a:gd name="connsiteX6" fmla="*/ 295275 w 405765"/>
                  <a:gd name="connsiteY6" fmla="*/ 386715 h 697230"/>
                  <a:gd name="connsiteX7" fmla="*/ 0 w 405765"/>
                  <a:gd name="connsiteY7" fmla="*/ 386715 h 697230"/>
                  <a:gd name="connsiteX8" fmla="*/ 1905 w 405765"/>
                  <a:gd name="connsiteY8" fmla="*/ 297180 h 69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5765" h="697230">
                    <a:moveTo>
                      <a:pt x="1905" y="297180"/>
                    </a:moveTo>
                    <a:lnTo>
                      <a:pt x="297180" y="297180"/>
                    </a:lnTo>
                    <a:lnTo>
                      <a:pt x="297180" y="0"/>
                    </a:lnTo>
                    <a:lnTo>
                      <a:pt x="405765" y="0"/>
                    </a:lnTo>
                    <a:lnTo>
                      <a:pt x="405765" y="697230"/>
                    </a:lnTo>
                    <a:lnTo>
                      <a:pt x="295275" y="697230"/>
                    </a:lnTo>
                    <a:lnTo>
                      <a:pt x="295275" y="386715"/>
                    </a:lnTo>
                    <a:lnTo>
                      <a:pt x="0" y="386715"/>
                    </a:lnTo>
                    <a:lnTo>
                      <a:pt x="1905" y="29718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55" name="Textfeld 54"/>
            <p:cNvSpPr txBox="1"/>
            <p:nvPr userDrawn="1"/>
          </p:nvSpPr>
          <p:spPr>
            <a:xfrm>
              <a:off x="686854" y="1163552"/>
              <a:ext cx="1628331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50" b="1" spc="-30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Medizinische</a:t>
              </a:r>
              <a:r>
                <a:rPr lang="de-DE" sz="950" b="1" spc="-30" baseline="0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 Hochschule</a:t>
              </a:r>
              <a:br>
                <a:rPr lang="de-DE" sz="950" b="1" spc="-30" baseline="0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de-DE" sz="950" b="1" spc="-30" baseline="0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Hannover</a:t>
              </a:r>
              <a:endParaRPr lang="de-DE" sz="950" b="1" spc="-3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0" name="TU Logo"/>
          <p:cNvGrpSpPr/>
          <p:nvPr userDrawn="1"/>
        </p:nvGrpSpPr>
        <p:grpSpPr>
          <a:xfrm>
            <a:off x="-7328" y="148456"/>
            <a:ext cx="2058378" cy="771087"/>
            <a:chOff x="-7328" y="148456"/>
            <a:chExt cx="2058378" cy="771087"/>
          </a:xfrm>
        </p:grpSpPr>
        <p:sp>
          <p:nvSpPr>
            <p:cNvPr id="61" name="AutoShape 3"/>
            <p:cNvSpPr>
              <a:spLocks noChangeAspect="1" noChangeArrowheads="1" noTextEdit="1"/>
            </p:cNvSpPr>
            <p:nvPr/>
          </p:nvSpPr>
          <p:spPr bwMode="auto">
            <a:xfrm>
              <a:off x="-7328" y="148456"/>
              <a:ext cx="2058378" cy="771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2" name="Rectangle 5"/>
            <p:cNvSpPr>
              <a:spLocks noChangeArrowheads="1"/>
            </p:cNvSpPr>
            <p:nvPr/>
          </p:nvSpPr>
          <p:spPr bwMode="auto">
            <a:xfrm>
              <a:off x="-7328" y="148456"/>
              <a:ext cx="2042931" cy="753065"/>
            </a:xfrm>
            <a:prstGeom prst="rect">
              <a:avLst/>
            </a:prstGeom>
            <a:solidFill>
              <a:srgbClr val="BE1E3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3" name="Freeform 6"/>
            <p:cNvSpPr>
              <a:spLocks/>
            </p:cNvSpPr>
            <p:nvPr/>
          </p:nvSpPr>
          <p:spPr bwMode="auto">
            <a:xfrm>
              <a:off x="382721" y="449682"/>
              <a:ext cx="56641" cy="72088"/>
            </a:xfrm>
            <a:custGeom>
              <a:avLst/>
              <a:gdLst>
                <a:gd name="T0" fmla="*/ 116 w 191"/>
                <a:gd name="T1" fmla="*/ 149 h 245"/>
                <a:gd name="T2" fmla="*/ 160 w 191"/>
                <a:gd name="T3" fmla="*/ 121 h 245"/>
                <a:gd name="T4" fmla="*/ 191 w 191"/>
                <a:gd name="T5" fmla="*/ 77 h 245"/>
                <a:gd name="T6" fmla="*/ 173 w 191"/>
                <a:gd name="T7" fmla="*/ 10 h 245"/>
                <a:gd name="T8" fmla="*/ 159 w 191"/>
                <a:gd name="T9" fmla="*/ 4 h 245"/>
                <a:gd name="T10" fmla="*/ 108 w 191"/>
                <a:gd name="T11" fmla="*/ 24 h 245"/>
                <a:gd name="T12" fmla="*/ 110 w 191"/>
                <a:gd name="T13" fmla="*/ 65 h 245"/>
                <a:gd name="T14" fmla="*/ 134 w 191"/>
                <a:gd name="T15" fmla="*/ 82 h 245"/>
                <a:gd name="T16" fmla="*/ 115 w 191"/>
                <a:gd name="T17" fmla="*/ 109 h 245"/>
                <a:gd name="T18" fmla="*/ 79 w 191"/>
                <a:gd name="T19" fmla="*/ 131 h 245"/>
                <a:gd name="T20" fmla="*/ 26 w 191"/>
                <a:gd name="T21" fmla="*/ 126 h 245"/>
                <a:gd name="T22" fmla="*/ 13 w 191"/>
                <a:gd name="T23" fmla="*/ 137 h 245"/>
                <a:gd name="T24" fmla="*/ 6 w 191"/>
                <a:gd name="T25" fmla="*/ 139 h 245"/>
                <a:gd name="T26" fmla="*/ 0 w 191"/>
                <a:gd name="T27" fmla="*/ 144 h 245"/>
                <a:gd name="T28" fmla="*/ 6 w 191"/>
                <a:gd name="T29" fmla="*/ 148 h 245"/>
                <a:gd name="T30" fmla="*/ 13 w 191"/>
                <a:gd name="T31" fmla="*/ 149 h 245"/>
                <a:gd name="T32" fmla="*/ 25 w 191"/>
                <a:gd name="T33" fmla="*/ 159 h 245"/>
                <a:gd name="T34" fmla="*/ 58 w 191"/>
                <a:gd name="T35" fmla="*/ 158 h 245"/>
                <a:gd name="T36" fmla="*/ 68 w 191"/>
                <a:gd name="T37" fmla="*/ 161 h 245"/>
                <a:gd name="T38" fmla="*/ 62 w 191"/>
                <a:gd name="T39" fmla="*/ 170 h 245"/>
                <a:gd name="T40" fmla="*/ 37 w 191"/>
                <a:gd name="T41" fmla="*/ 188 h 245"/>
                <a:gd name="T42" fmla="*/ 32 w 191"/>
                <a:gd name="T43" fmla="*/ 207 h 245"/>
                <a:gd name="T44" fmla="*/ 29 w 191"/>
                <a:gd name="T45" fmla="*/ 215 h 245"/>
                <a:gd name="T46" fmla="*/ 29 w 191"/>
                <a:gd name="T47" fmla="*/ 224 h 245"/>
                <a:gd name="T48" fmla="*/ 36 w 191"/>
                <a:gd name="T49" fmla="*/ 223 h 245"/>
                <a:gd name="T50" fmla="*/ 43 w 191"/>
                <a:gd name="T51" fmla="*/ 218 h 245"/>
                <a:gd name="T52" fmla="*/ 63 w 191"/>
                <a:gd name="T53" fmla="*/ 210 h 245"/>
                <a:gd name="T54" fmla="*/ 75 w 191"/>
                <a:gd name="T55" fmla="*/ 185 h 245"/>
                <a:gd name="T56" fmla="*/ 82 w 191"/>
                <a:gd name="T57" fmla="*/ 179 h 245"/>
                <a:gd name="T58" fmla="*/ 85 w 191"/>
                <a:gd name="T59" fmla="*/ 190 h 245"/>
                <a:gd name="T60" fmla="*/ 85 w 191"/>
                <a:gd name="T61" fmla="*/ 214 h 245"/>
                <a:gd name="T62" fmla="*/ 100 w 191"/>
                <a:gd name="T63" fmla="*/ 233 h 245"/>
                <a:gd name="T64" fmla="*/ 103 w 191"/>
                <a:gd name="T65" fmla="*/ 239 h 245"/>
                <a:gd name="T66" fmla="*/ 111 w 191"/>
                <a:gd name="T67" fmla="*/ 245 h 245"/>
                <a:gd name="T68" fmla="*/ 113 w 191"/>
                <a:gd name="T69" fmla="*/ 234 h 245"/>
                <a:gd name="T70" fmla="*/ 112 w 191"/>
                <a:gd name="T71" fmla="*/ 229 h 245"/>
                <a:gd name="T72" fmla="*/ 116 w 191"/>
                <a:gd name="T73" fmla="*/ 214 h 245"/>
                <a:gd name="T74" fmla="*/ 103 w 191"/>
                <a:gd name="T75" fmla="*/ 186 h 245"/>
                <a:gd name="T76" fmla="*/ 104 w 191"/>
                <a:gd name="T77" fmla="*/ 176 h 245"/>
                <a:gd name="T78" fmla="*/ 114 w 191"/>
                <a:gd name="T79" fmla="*/ 180 h 245"/>
                <a:gd name="T80" fmla="*/ 134 w 191"/>
                <a:gd name="T81" fmla="*/ 198 h 245"/>
                <a:gd name="T82" fmla="*/ 150 w 191"/>
                <a:gd name="T83" fmla="*/ 198 h 245"/>
                <a:gd name="T84" fmla="*/ 156 w 191"/>
                <a:gd name="T85" fmla="*/ 200 h 245"/>
                <a:gd name="T86" fmla="*/ 165 w 191"/>
                <a:gd name="T87" fmla="*/ 201 h 245"/>
                <a:gd name="T88" fmla="*/ 162 w 191"/>
                <a:gd name="T89" fmla="*/ 193 h 245"/>
                <a:gd name="T90" fmla="*/ 158 w 191"/>
                <a:gd name="T91" fmla="*/ 187 h 245"/>
                <a:gd name="T92" fmla="*/ 154 w 191"/>
                <a:gd name="T93" fmla="*/ 172 h 245"/>
                <a:gd name="T94" fmla="*/ 116 w 191"/>
                <a:gd name="T95" fmla="*/ 14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1" h="245">
                  <a:moveTo>
                    <a:pt x="116" y="149"/>
                  </a:moveTo>
                  <a:cubicBezTo>
                    <a:pt x="131" y="140"/>
                    <a:pt x="150" y="129"/>
                    <a:pt x="160" y="121"/>
                  </a:cubicBezTo>
                  <a:cubicBezTo>
                    <a:pt x="173" y="110"/>
                    <a:pt x="191" y="86"/>
                    <a:pt x="191" y="77"/>
                  </a:cubicBezTo>
                  <a:cubicBezTo>
                    <a:pt x="171" y="54"/>
                    <a:pt x="175" y="32"/>
                    <a:pt x="173" y="10"/>
                  </a:cubicBezTo>
                  <a:cubicBezTo>
                    <a:pt x="173" y="5"/>
                    <a:pt x="167" y="0"/>
                    <a:pt x="159" y="4"/>
                  </a:cubicBezTo>
                  <a:cubicBezTo>
                    <a:pt x="135" y="15"/>
                    <a:pt x="108" y="24"/>
                    <a:pt x="108" y="24"/>
                  </a:cubicBezTo>
                  <a:cubicBezTo>
                    <a:pt x="108" y="24"/>
                    <a:pt x="103" y="57"/>
                    <a:pt x="110" y="65"/>
                  </a:cubicBezTo>
                  <a:cubicBezTo>
                    <a:pt x="118" y="73"/>
                    <a:pt x="136" y="70"/>
                    <a:pt x="134" y="82"/>
                  </a:cubicBezTo>
                  <a:cubicBezTo>
                    <a:pt x="133" y="90"/>
                    <a:pt x="122" y="103"/>
                    <a:pt x="115" y="109"/>
                  </a:cubicBezTo>
                  <a:cubicBezTo>
                    <a:pt x="102" y="119"/>
                    <a:pt x="87" y="127"/>
                    <a:pt x="79" y="131"/>
                  </a:cubicBezTo>
                  <a:cubicBezTo>
                    <a:pt x="79" y="131"/>
                    <a:pt x="57" y="123"/>
                    <a:pt x="26" y="126"/>
                  </a:cubicBezTo>
                  <a:cubicBezTo>
                    <a:pt x="13" y="127"/>
                    <a:pt x="13" y="137"/>
                    <a:pt x="13" y="137"/>
                  </a:cubicBezTo>
                  <a:cubicBezTo>
                    <a:pt x="13" y="137"/>
                    <a:pt x="9" y="137"/>
                    <a:pt x="6" y="139"/>
                  </a:cubicBezTo>
                  <a:cubicBezTo>
                    <a:pt x="2" y="140"/>
                    <a:pt x="0" y="144"/>
                    <a:pt x="0" y="144"/>
                  </a:cubicBezTo>
                  <a:cubicBezTo>
                    <a:pt x="0" y="144"/>
                    <a:pt x="2" y="147"/>
                    <a:pt x="6" y="148"/>
                  </a:cubicBezTo>
                  <a:cubicBezTo>
                    <a:pt x="9" y="149"/>
                    <a:pt x="13" y="149"/>
                    <a:pt x="13" y="149"/>
                  </a:cubicBezTo>
                  <a:cubicBezTo>
                    <a:pt x="14" y="154"/>
                    <a:pt x="18" y="158"/>
                    <a:pt x="25" y="159"/>
                  </a:cubicBezTo>
                  <a:cubicBezTo>
                    <a:pt x="40" y="162"/>
                    <a:pt x="50" y="160"/>
                    <a:pt x="58" y="158"/>
                  </a:cubicBezTo>
                  <a:cubicBezTo>
                    <a:pt x="63" y="157"/>
                    <a:pt x="66" y="157"/>
                    <a:pt x="68" y="161"/>
                  </a:cubicBezTo>
                  <a:cubicBezTo>
                    <a:pt x="69" y="165"/>
                    <a:pt x="65" y="168"/>
                    <a:pt x="62" y="170"/>
                  </a:cubicBezTo>
                  <a:cubicBezTo>
                    <a:pt x="50" y="176"/>
                    <a:pt x="42" y="182"/>
                    <a:pt x="37" y="188"/>
                  </a:cubicBezTo>
                  <a:cubicBezTo>
                    <a:pt x="33" y="193"/>
                    <a:pt x="30" y="201"/>
                    <a:pt x="32" y="207"/>
                  </a:cubicBezTo>
                  <a:cubicBezTo>
                    <a:pt x="31" y="209"/>
                    <a:pt x="30" y="212"/>
                    <a:pt x="29" y="215"/>
                  </a:cubicBezTo>
                  <a:cubicBezTo>
                    <a:pt x="28" y="218"/>
                    <a:pt x="28" y="221"/>
                    <a:pt x="29" y="224"/>
                  </a:cubicBezTo>
                  <a:cubicBezTo>
                    <a:pt x="31" y="224"/>
                    <a:pt x="33" y="224"/>
                    <a:pt x="36" y="223"/>
                  </a:cubicBezTo>
                  <a:cubicBezTo>
                    <a:pt x="38" y="222"/>
                    <a:pt x="41" y="221"/>
                    <a:pt x="43" y="218"/>
                  </a:cubicBezTo>
                  <a:cubicBezTo>
                    <a:pt x="49" y="220"/>
                    <a:pt x="57" y="219"/>
                    <a:pt x="63" y="210"/>
                  </a:cubicBezTo>
                  <a:cubicBezTo>
                    <a:pt x="68" y="203"/>
                    <a:pt x="74" y="190"/>
                    <a:pt x="75" y="185"/>
                  </a:cubicBezTo>
                  <a:cubicBezTo>
                    <a:pt x="77" y="180"/>
                    <a:pt x="79" y="179"/>
                    <a:pt x="82" y="179"/>
                  </a:cubicBezTo>
                  <a:cubicBezTo>
                    <a:pt x="85" y="180"/>
                    <a:pt x="87" y="182"/>
                    <a:pt x="85" y="190"/>
                  </a:cubicBezTo>
                  <a:cubicBezTo>
                    <a:pt x="84" y="196"/>
                    <a:pt x="84" y="208"/>
                    <a:pt x="85" y="214"/>
                  </a:cubicBezTo>
                  <a:cubicBezTo>
                    <a:pt x="89" y="234"/>
                    <a:pt x="100" y="233"/>
                    <a:pt x="100" y="233"/>
                  </a:cubicBezTo>
                  <a:cubicBezTo>
                    <a:pt x="100" y="233"/>
                    <a:pt x="101" y="236"/>
                    <a:pt x="103" y="239"/>
                  </a:cubicBezTo>
                  <a:cubicBezTo>
                    <a:pt x="106" y="242"/>
                    <a:pt x="109" y="244"/>
                    <a:pt x="111" y="245"/>
                  </a:cubicBezTo>
                  <a:cubicBezTo>
                    <a:pt x="113" y="242"/>
                    <a:pt x="114" y="238"/>
                    <a:pt x="113" y="234"/>
                  </a:cubicBezTo>
                  <a:cubicBezTo>
                    <a:pt x="113" y="231"/>
                    <a:pt x="112" y="229"/>
                    <a:pt x="112" y="229"/>
                  </a:cubicBezTo>
                  <a:cubicBezTo>
                    <a:pt x="115" y="227"/>
                    <a:pt x="118" y="222"/>
                    <a:pt x="116" y="214"/>
                  </a:cubicBezTo>
                  <a:cubicBezTo>
                    <a:pt x="113" y="199"/>
                    <a:pt x="108" y="192"/>
                    <a:pt x="103" y="186"/>
                  </a:cubicBezTo>
                  <a:cubicBezTo>
                    <a:pt x="101" y="181"/>
                    <a:pt x="102" y="178"/>
                    <a:pt x="104" y="176"/>
                  </a:cubicBezTo>
                  <a:cubicBezTo>
                    <a:pt x="107" y="174"/>
                    <a:pt x="111" y="175"/>
                    <a:pt x="114" y="180"/>
                  </a:cubicBezTo>
                  <a:cubicBezTo>
                    <a:pt x="118" y="186"/>
                    <a:pt x="124" y="193"/>
                    <a:pt x="134" y="198"/>
                  </a:cubicBezTo>
                  <a:cubicBezTo>
                    <a:pt x="141" y="202"/>
                    <a:pt x="147" y="200"/>
                    <a:pt x="150" y="198"/>
                  </a:cubicBezTo>
                  <a:cubicBezTo>
                    <a:pt x="150" y="198"/>
                    <a:pt x="153" y="200"/>
                    <a:pt x="156" y="200"/>
                  </a:cubicBezTo>
                  <a:cubicBezTo>
                    <a:pt x="159" y="201"/>
                    <a:pt x="162" y="202"/>
                    <a:pt x="165" y="201"/>
                  </a:cubicBezTo>
                  <a:cubicBezTo>
                    <a:pt x="164" y="198"/>
                    <a:pt x="163" y="195"/>
                    <a:pt x="162" y="193"/>
                  </a:cubicBezTo>
                  <a:cubicBezTo>
                    <a:pt x="161" y="190"/>
                    <a:pt x="160" y="189"/>
                    <a:pt x="158" y="187"/>
                  </a:cubicBezTo>
                  <a:cubicBezTo>
                    <a:pt x="158" y="183"/>
                    <a:pt x="157" y="175"/>
                    <a:pt x="154" y="172"/>
                  </a:cubicBezTo>
                  <a:cubicBezTo>
                    <a:pt x="142" y="160"/>
                    <a:pt x="116" y="149"/>
                    <a:pt x="116" y="149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4" name="Freeform 7"/>
            <p:cNvSpPr>
              <a:spLocks noEditPoints="1"/>
            </p:cNvSpPr>
            <p:nvPr/>
          </p:nvSpPr>
          <p:spPr bwMode="auto">
            <a:xfrm>
              <a:off x="311920" y="323528"/>
              <a:ext cx="171209" cy="196955"/>
            </a:xfrm>
            <a:custGeom>
              <a:avLst/>
              <a:gdLst>
                <a:gd name="T0" fmla="*/ 262 w 580"/>
                <a:gd name="T1" fmla="*/ 90 h 671"/>
                <a:gd name="T2" fmla="*/ 580 w 580"/>
                <a:gd name="T3" fmla="*/ 628 h 671"/>
                <a:gd name="T4" fmla="*/ 549 w 580"/>
                <a:gd name="T5" fmla="*/ 625 h 671"/>
                <a:gd name="T6" fmla="*/ 518 w 580"/>
                <a:gd name="T7" fmla="*/ 612 h 671"/>
                <a:gd name="T8" fmla="*/ 528 w 580"/>
                <a:gd name="T9" fmla="*/ 661 h 671"/>
                <a:gd name="T10" fmla="*/ 515 w 580"/>
                <a:gd name="T11" fmla="*/ 659 h 671"/>
                <a:gd name="T12" fmla="*/ 497 w 580"/>
                <a:gd name="T13" fmla="*/ 606 h 671"/>
                <a:gd name="T14" fmla="*/ 458 w 580"/>
                <a:gd name="T15" fmla="*/ 644 h 671"/>
                <a:gd name="T16" fmla="*/ 444 w 580"/>
                <a:gd name="T17" fmla="*/ 641 h 671"/>
                <a:gd name="T18" fmla="*/ 477 w 580"/>
                <a:gd name="T19" fmla="*/ 596 h 671"/>
                <a:gd name="T20" fmla="*/ 439 w 580"/>
                <a:gd name="T21" fmla="*/ 586 h 671"/>
                <a:gd name="T22" fmla="*/ 415 w 580"/>
                <a:gd name="T23" fmla="*/ 570 h 671"/>
                <a:gd name="T24" fmla="*/ 440 w 580"/>
                <a:gd name="T25" fmla="*/ 553 h 671"/>
                <a:gd name="T26" fmla="*/ 462 w 580"/>
                <a:gd name="T27" fmla="*/ 454 h 671"/>
                <a:gd name="T28" fmla="*/ 260 w 580"/>
                <a:gd name="T29" fmla="*/ 449 h 671"/>
                <a:gd name="T30" fmla="*/ 204 w 580"/>
                <a:gd name="T31" fmla="*/ 575 h 671"/>
                <a:gd name="T32" fmla="*/ 215 w 580"/>
                <a:gd name="T33" fmla="*/ 604 h 671"/>
                <a:gd name="T34" fmla="*/ 185 w 580"/>
                <a:gd name="T35" fmla="*/ 601 h 671"/>
                <a:gd name="T36" fmla="*/ 154 w 580"/>
                <a:gd name="T37" fmla="*/ 589 h 671"/>
                <a:gd name="T38" fmla="*/ 164 w 580"/>
                <a:gd name="T39" fmla="*/ 638 h 671"/>
                <a:gd name="T40" fmla="*/ 150 w 580"/>
                <a:gd name="T41" fmla="*/ 636 h 671"/>
                <a:gd name="T42" fmla="*/ 132 w 580"/>
                <a:gd name="T43" fmla="*/ 582 h 671"/>
                <a:gd name="T44" fmla="*/ 93 w 580"/>
                <a:gd name="T45" fmla="*/ 621 h 671"/>
                <a:gd name="T46" fmla="*/ 79 w 580"/>
                <a:gd name="T47" fmla="*/ 618 h 671"/>
                <a:gd name="T48" fmla="*/ 113 w 580"/>
                <a:gd name="T49" fmla="*/ 573 h 671"/>
                <a:gd name="T50" fmla="*/ 75 w 580"/>
                <a:gd name="T51" fmla="*/ 562 h 671"/>
                <a:gd name="T52" fmla="*/ 50 w 580"/>
                <a:gd name="T53" fmla="*/ 546 h 671"/>
                <a:gd name="T54" fmla="*/ 77 w 580"/>
                <a:gd name="T55" fmla="*/ 529 h 671"/>
                <a:gd name="T56" fmla="*/ 204 w 580"/>
                <a:gd name="T57" fmla="*/ 449 h 671"/>
                <a:gd name="T58" fmla="*/ 141 w 580"/>
                <a:gd name="T59" fmla="*/ 335 h 671"/>
                <a:gd name="T60" fmla="*/ 85 w 580"/>
                <a:gd name="T61" fmla="*/ 334 h 671"/>
                <a:gd name="T62" fmla="*/ 72 w 580"/>
                <a:gd name="T63" fmla="*/ 338 h 671"/>
                <a:gd name="T64" fmla="*/ 75 w 580"/>
                <a:gd name="T65" fmla="*/ 291 h 671"/>
                <a:gd name="T66" fmla="*/ 44 w 580"/>
                <a:gd name="T67" fmla="*/ 307 h 671"/>
                <a:gd name="T68" fmla="*/ 14 w 580"/>
                <a:gd name="T69" fmla="*/ 314 h 671"/>
                <a:gd name="T70" fmla="*/ 32 w 580"/>
                <a:gd name="T71" fmla="*/ 278 h 671"/>
                <a:gd name="T72" fmla="*/ 55 w 580"/>
                <a:gd name="T73" fmla="*/ 257 h 671"/>
                <a:gd name="T74" fmla="*/ 4 w 580"/>
                <a:gd name="T75" fmla="*/ 236 h 671"/>
                <a:gd name="T76" fmla="*/ 17 w 580"/>
                <a:gd name="T77" fmla="*/ 227 h 671"/>
                <a:gd name="T78" fmla="*/ 74 w 580"/>
                <a:gd name="T79" fmla="*/ 241 h 671"/>
                <a:gd name="T80" fmla="*/ 63 w 580"/>
                <a:gd name="T81" fmla="*/ 186 h 671"/>
                <a:gd name="T82" fmla="*/ 70 w 580"/>
                <a:gd name="T83" fmla="*/ 175 h 671"/>
                <a:gd name="T84" fmla="*/ 100 w 580"/>
                <a:gd name="T85" fmla="*/ 233 h 671"/>
                <a:gd name="T86" fmla="*/ 185 w 580"/>
                <a:gd name="T87" fmla="*/ 249 h 671"/>
                <a:gd name="T88" fmla="*/ 195 w 580"/>
                <a:gd name="T89" fmla="*/ 193 h 671"/>
                <a:gd name="T90" fmla="*/ 251 w 580"/>
                <a:gd name="T91" fmla="*/ 140 h 671"/>
                <a:gd name="T92" fmla="*/ 176 w 580"/>
                <a:gd name="T93" fmla="*/ 93 h 671"/>
                <a:gd name="T94" fmla="*/ 278 w 580"/>
                <a:gd name="T95" fmla="*/ 64 h 671"/>
                <a:gd name="T96" fmla="*/ 306 w 580"/>
                <a:gd name="T97" fmla="*/ 85 h 671"/>
                <a:gd name="T98" fmla="*/ 351 w 580"/>
                <a:gd name="T99" fmla="*/ 161 h 671"/>
                <a:gd name="T100" fmla="*/ 329 w 580"/>
                <a:gd name="T101" fmla="*/ 196 h 671"/>
                <a:gd name="T102" fmla="*/ 333 w 580"/>
                <a:gd name="T103" fmla="*/ 284 h 671"/>
                <a:gd name="T104" fmla="*/ 286 w 580"/>
                <a:gd name="T105" fmla="*/ 291 h 671"/>
                <a:gd name="T106" fmla="*/ 474 w 580"/>
                <a:gd name="T107" fmla="*/ 286 h 671"/>
                <a:gd name="T108" fmla="*/ 395 w 580"/>
                <a:gd name="T109" fmla="*/ 200 h 671"/>
                <a:gd name="T110" fmla="*/ 440 w 580"/>
                <a:gd name="T111" fmla="*/ 10 h 671"/>
                <a:gd name="T112" fmla="*/ 470 w 580"/>
                <a:gd name="T113" fmla="*/ 81 h 671"/>
                <a:gd name="T114" fmla="*/ 435 w 580"/>
                <a:gd name="T115" fmla="*/ 219 h 671"/>
                <a:gd name="T116" fmla="*/ 490 w 580"/>
                <a:gd name="T117" fmla="*/ 348 h 671"/>
                <a:gd name="T118" fmla="*/ 535 w 580"/>
                <a:gd name="T119" fmla="*/ 410 h 671"/>
                <a:gd name="T120" fmla="*/ 528 w 580"/>
                <a:gd name="T121" fmla="*/ 574 h 671"/>
                <a:gd name="T122" fmla="*/ 577 w 580"/>
                <a:gd name="T123" fmla="*/ 619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671">
                  <a:moveTo>
                    <a:pt x="237" y="95"/>
                  </a:moveTo>
                  <a:cubicBezTo>
                    <a:pt x="237" y="95"/>
                    <a:pt x="255" y="118"/>
                    <a:pt x="264" y="111"/>
                  </a:cubicBezTo>
                  <a:cubicBezTo>
                    <a:pt x="272" y="105"/>
                    <a:pt x="268" y="96"/>
                    <a:pt x="262" y="90"/>
                  </a:cubicBezTo>
                  <a:cubicBezTo>
                    <a:pt x="254" y="81"/>
                    <a:pt x="245" y="87"/>
                    <a:pt x="237" y="95"/>
                  </a:cubicBezTo>
                  <a:lnTo>
                    <a:pt x="237" y="95"/>
                  </a:lnTo>
                  <a:close/>
                  <a:moveTo>
                    <a:pt x="580" y="628"/>
                  </a:moveTo>
                  <a:cubicBezTo>
                    <a:pt x="577" y="628"/>
                    <a:pt x="574" y="628"/>
                    <a:pt x="571" y="627"/>
                  </a:cubicBezTo>
                  <a:cubicBezTo>
                    <a:pt x="568" y="626"/>
                    <a:pt x="565" y="624"/>
                    <a:pt x="565" y="624"/>
                  </a:cubicBezTo>
                  <a:cubicBezTo>
                    <a:pt x="562" y="627"/>
                    <a:pt x="556" y="628"/>
                    <a:pt x="549" y="625"/>
                  </a:cubicBezTo>
                  <a:cubicBezTo>
                    <a:pt x="539" y="620"/>
                    <a:pt x="533" y="612"/>
                    <a:pt x="529" y="606"/>
                  </a:cubicBezTo>
                  <a:cubicBezTo>
                    <a:pt x="526" y="601"/>
                    <a:pt x="522" y="601"/>
                    <a:pt x="519" y="603"/>
                  </a:cubicBezTo>
                  <a:cubicBezTo>
                    <a:pt x="517" y="605"/>
                    <a:pt x="516" y="608"/>
                    <a:pt x="518" y="612"/>
                  </a:cubicBezTo>
                  <a:cubicBezTo>
                    <a:pt x="523" y="619"/>
                    <a:pt x="528" y="625"/>
                    <a:pt x="531" y="640"/>
                  </a:cubicBezTo>
                  <a:cubicBezTo>
                    <a:pt x="533" y="649"/>
                    <a:pt x="529" y="653"/>
                    <a:pt x="527" y="655"/>
                  </a:cubicBezTo>
                  <a:cubicBezTo>
                    <a:pt x="527" y="655"/>
                    <a:pt x="528" y="658"/>
                    <a:pt x="528" y="661"/>
                  </a:cubicBezTo>
                  <a:cubicBezTo>
                    <a:pt x="529" y="664"/>
                    <a:pt x="528" y="668"/>
                    <a:pt x="526" y="671"/>
                  </a:cubicBezTo>
                  <a:cubicBezTo>
                    <a:pt x="524" y="670"/>
                    <a:pt x="521" y="669"/>
                    <a:pt x="518" y="666"/>
                  </a:cubicBezTo>
                  <a:cubicBezTo>
                    <a:pt x="516" y="663"/>
                    <a:pt x="515" y="659"/>
                    <a:pt x="515" y="659"/>
                  </a:cubicBezTo>
                  <a:cubicBezTo>
                    <a:pt x="515" y="659"/>
                    <a:pt x="504" y="661"/>
                    <a:pt x="500" y="640"/>
                  </a:cubicBezTo>
                  <a:cubicBezTo>
                    <a:pt x="499" y="635"/>
                    <a:pt x="499" y="622"/>
                    <a:pt x="500" y="616"/>
                  </a:cubicBezTo>
                  <a:cubicBezTo>
                    <a:pt x="502" y="608"/>
                    <a:pt x="500" y="606"/>
                    <a:pt x="497" y="606"/>
                  </a:cubicBezTo>
                  <a:cubicBezTo>
                    <a:pt x="494" y="605"/>
                    <a:pt x="492" y="606"/>
                    <a:pt x="490" y="611"/>
                  </a:cubicBezTo>
                  <a:cubicBezTo>
                    <a:pt x="489" y="616"/>
                    <a:pt x="483" y="629"/>
                    <a:pt x="478" y="636"/>
                  </a:cubicBezTo>
                  <a:cubicBezTo>
                    <a:pt x="472" y="645"/>
                    <a:pt x="464" y="646"/>
                    <a:pt x="458" y="644"/>
                  </a:cubicBezTo>
                  <a:cubicBezTo>
                    <a:pt x="456" y="647"/>
                    <a:pt x="453" y="649"/>
                    <a:pt x="451" y="650"/>
                  </a:cubicBezTo>
                  <a:cubicBezTo>
                    <a:pt x="448" y="651"/>
                    <a:pt x="446" y="651"/>
                    <a:pt x="444" y="651"/>
                  </a:cubicBezTo>
                  <a:cubicBezTo>
                    <a:pt x="443" y="647"/>
                    <a:pt x="443" y="644"/>
                    <a:pt x="444" y="641"/>
                  </a:cubicBezTo>
                  <a:cubicBezTo>
                    <a:pt x="444" y="638"/>
                    <a:pt x="446" y="636"/>
                    <a:pt x="447" y="634"/>
                  </a:cubicBezTo>
                  <a:cubicBezTo>
                    <a:pt x="445" y="628"/>
                    <a:pt x="447" y="620"/>
                    <a:pt x="452" y="614"/>
                  </a:cubicBezTo>
                  <a:cubicBezTo>
                    <a:pt x="457" y="608"/>
                    <a:pt x="465" y="603"/>
                    <a:pt x="477" y="596"/>
                  </a:cubicBezTo>
                  <a:cubicBezTo>
                    <a:pt x="480" y="594"/>
                    <a:pt x="484" y="591"/>
                    <a:pt x="483" y="587"/>
                  </a:cubicBezTo>
                  <a:cubicBezTo>
                    <a:pt x="481" y="584"/>
                    <a:pt x="478" y="583"/>
                    <a:pt x="473" y="584"/>
                  </a:cubicBezTo>
                  <a:cubicBezTo>
                    <a:pt x="465" y="586"/>
                    <a:pt x="455" y="588"/>
                    <a:pt x="439" y="586"/>
                  </a:cubicBezTo>
                  <a:cubicBezTo>
                    <a:pt x="433" y="585"/>
                    <a:pt x="429" y="580"/>
                    <a:pt x="428" y="576"/>
                  </a:cubicBezTo>
                  <a:cubicBezTo>
                    <a:pt x="428" y="576"/>
                    <a:pt x="424" y="576"/>
                    <a:pt x="421" y="575"/>
                  </a:cubicBezTo>
                  <a:cubicBezTo>
                    <a:pt x="417" y="573"/>
                    <a:pt x="415" y="570"/>
                    <a:pt x="415" y="570"/>
                  </a:cubicBezTo>
                  <a:cubicBezTo>
                    <a:pt x="415" y="570"/>
                    <a:pt x="417" y="566"/>
                    <a:pt x="420" y="565"/>
                  </a:cubicBezTo>
                  <a:cubicBezTo>
                    <a:pt x="424" y="564"/>
                    <a:pt x="428" y="563"/>
                    <a:pt x="428" y="563"/>
                  </a:cubicBezTo>
                  <a:cubicBezTo>
                    <a:pt x="428" y="563"/>
                    <a:pt x="428" y="554"/>
                    <a:pt x="440" y="553"/>
                  </a:cubicBezTo>
                  <a:cubicBezTo>
                    <a:pt x="464" y="549"/>
                    <a:pt x="486" y="557"/>
                    <a:pt x="494" y="559"/>
                  </a:cubicBezTo>
                  <a:cubicBezTo>
                    <a:pt x="500" y="546"/>
                    <a:pt x="507" y="510"/>
                    <a:pt x="504" y="489"/>
                  </a:cubicBezTo>
                  <a:cubicBezTo>
                    <a:pt x="500" y="468"/>
                    <a:pt x="472" y="474"/>
                    <a:pt x="462" y="454"/>
                  </a:cubicBezTo>
                  <a:cubicBezTo>
                    <a:pt x="450" y="429"/>
                    <a:pt x="452" y="391"/>
                    <a:pt x="435" y="388"/>
                  </a:cubicBezTo>
                  <a:cubicBezTo>
                    <a:pt x="407" y="382"/>
                    <a:pt x="430" y="404"/>
                    <a:pt x="331" y="429"/>
                  </a:cubicBezTo>
                  <a:cubicBezTo>
                    <a:pt x="301" y="436"/>
                    <a:pt x="277" y="432"/>
                    <a:pt x="260" y="449"/>
                  </a:cubicBezTo>
                  <a:cubicBezTo>
                    <a:pt x="253" y="456"/>
                    <a:pt x="242" y="488"/>
                    <a:pt x="226" y="509"/>
                  </a:cubicBezTo>
                  <a:cubicBezTo>
                    <a:pt x="197" y="545"/>
                    <a:pt x="176" y="556"/>
                    <a:pt x="176" y="556"/>
                  </a:cubicBezTo>
                  <a:cubicBezTo>
                    <a:pt x="180" y="557"/>
                    <a:pt x="196" y="565"/>
                    <a:pt x="204" y="575"/>
                  </a:cubicBezTo>
                  <a:cubicBezTo>
                    <a:pt x="207" y="579"/>
                    <a:pt x="209" y="586"/>
                    <a:pt x="208" y="590"/>
                  </a:cubicBezTo>
                  <a:cubicBezTo>
                    <a:pt x="210" y="592"/>
                    <a:pt x="211" y="593"/>
                    <a:pt x="213" y="596"/>
                  </a:cubicBezTo>
                  <a:cubicBezTo>
                    <a:pt x="214" y="599"/>
                    <a:pt x="215" y="601"/>
                    <a:pt x="215" y="604"/>
                  </a:cubicBezTo>
                  <a:cubicBezTo>
                    <a:pt x="212" y="605"/>
                    <a:pt x="209" y="604"/>
                    <a:pt x="206" y="603"/>
                  </a:cubicBezTo>
                  <a:cubicBezTo>
                    <a:pt x="204" y="603"/>
                    <a:pt x="201" y="601"/>
                    <a:pt x="201" y="601"/>
                  </a:cubicBezTo>
                  <a:cubicBezTo>
                    <a:pt x="197" y="604"/>
                    <a:pt x="192" y="605"/>
                    <a:pt x="185" y="601"/>
                  </a:cubicBezTo>
                  <a:cubicBezTo>
                    <a:pt x="174" y="596"/>
                    <a:pt x="169" y="589"/>
                    <a:pt x="165" y="583"/>
                  </a:cubicBezTo>
                  <a:cubicBezTo>
                    <a:pt x="161" y="578"/>
                    <a:pt x="157" y="577"/>
                    <a:pt x="155" y="579"/>
                  </a:cubicBezTo>
                  <a:cubicBezTo>
                    <a:pt x="152" y="581"/>
                    <a:pt x="151" y="585"/>
                    <a:pt x="154" y="589"/>
                  </a:cubicBezTo>
                  <a:cubicBezTo>
                    <a:pt x="158" y="595"/>
                    <a:pt x="164" y="602"/>
                    <a:pt x="167" y="617"/>
                  </a:cubicBezTo>
                  <a:cubicBezTo>
                    <a:pt x="169" y="625"/>
                    <a:pt x="165" y="630"/>
                    <a:pt x="162" y="632"/>
                  </a:cubicBezTo>
                  <a:cubicBezTo>
                    <a:pt x="162" y="632"/>
                    <a:pt x="163" y="634"/>
                    <a:pt x="164" y="638"/>
                  </a:cubicBezTo>
                  <a:cubicBezTo>
                    <a:pt x="164" y="641"/>
                    <a:pt x="163" y="645"/>
                    <a:pt x="162" y="648"/>
                  </a:cubicBezTo>
                  <a:cubicBezTo>
                    <a:pt x="159" y="647"/>
                    <a:pt x="156" y="645"/>
                    <a:pt x="154" y="642"/>
                  </a:cubicBezTo>
                  <a:cubicBezTo>
                    <a:pt x="151" y="639"/>
                    <a:pt x="150" y="636"/>
                    <a:pt x="150" y="636"/>
                  </a:cubicBezTo>
                  <a:cubicBezTo>
                    <a:pt x="150" y="636"/>
                    <a:pt x="139" y="637"/>
                    <a:pt x="136" y="617"/>
                  </a:cubicBezTo>
                  <a:cubicBezTo>
                    <a:pt x="135" y="611"/>
                    <a:pt x="135" y="599"/>
                    <a:pt x="136" y="593"/>
                  </a:cubicBezTo>
                  <a:cubicBezTo>
                    <a:pt x="137" y="585"/>
                    <a:pt x="135" y="583"/>
                    <a:pt x="132" y="582"/>
                  </a:cubicBezTo>
                  <a:cubicBezTo>
                    <a:pt x="129" y="582"/>
                    <a:pt x="127" y="583"/>
                    <a:pt x="126" y="588"/>
                  </a:cubicBezTo>
                  <a:cubicBezTo>
                    <a:pt x="124" y="593"/>
                    <a:pt x="118" y="606"/>
                    <a:pt x="113" y="613"/>
                  </a:cubicBezTo>
                  <a:cubicBezTo>
                    <a:pt x="107" y="622"/>
                    <a:pt x="99" y="623"/>
                    <a:pt x="93" y="621"/>
                  </a:cubicBezTo>
                  <a:cubicBezTo>
                    <a:pt x="91" y="624"/>
                    <a:pt x="89" y="625"/>
                    <a:pt x="86" y="626"/>
                  </a:cubicBezTo>
                  <a:cubicBezTo>
                    <a:pt x="84" y="627"/>
                    <a:pt x="81" y="628"/>
                    <a:pt x="79" y="628"/>
                  </a:cubicBezTo>
                  <a:cubicBezTo>
                    <a:pt x="78" y="624"/>
                    <a:pt x="78" y="621"/>
                    <a:pt x="79" y="618"/>
                  </a:cubicBezTo>
                  <a:cubicBezTo>
                    <a:pt x="80" y="615"/>
                    <a:pt x="81" y="612"/>
                    <a:pt x="83" y="610"/>
                  </a:cubicBezTo>
                  <a:cubicBezTo>
                    <a:pt x="80" y="604"/>
                    <a:pt x="83" y="596"/>
                    <a:pt x="88" y="591"/>
                  </a:cubicBezTo>
                  <a:cubicBezTo>
                    <a:pt x="92" y="585"/>
                    <a:pt x="101" y="579"/>
                    <a:pt x="113" y="573"/>
                  </a:cubicBezTo>
                  <a:cubicBezTo>
                    <a:pt x="116" y="571"/>
                    <a:pt x="119" y="568"/>
                    <a:pt x="118" y="564"/>
                  </a:cubicBezTo>
                  <a:cubicBezTo>
                    <a:pt x="117" y="560"/>
                    <a:pt x="113" y="560"/>
                    <a:pt x="109" y="561"/>
                  </a:cubicBezTo>
                  <a:cubicBezTo>
                    <a:pt x="100" y="563"/>
                    <a:pt x="90" y="565"/>
                    <a:pt x="75" y="562"/>
                  </a:cubicBezTo>
                  <a:cubicBezTo>
                    <a:pt x="69" y="562"/>
                    <a:pt x="64" y="557"/>
                    <a:pt x="63" y="552"/>
                  </a:cubicBezTo>
                  <a:cubicBezTo>
                    <a:pt x="63" y="552"/>
                    <a:pt x="59" y="552"/>
                    <a:pt x="56" y="551"/>
                  </a:cubicBezTo>
                  <a:cubicBezTo>
                    <a:pt x="52" y="550"/>
                    <a:pt x="50" y="546"/>
                    <a:pt x="50" y="546"/>
                  </a:cubicBezTo>
                  <a:cubicBezTo>
                    <a:pt x="50" y="546"/>
                    <a:pt x="52" y="543"/>
                    <a:pt x="56" y="542"/>
                  </a:cubicBezTo>
                  <a:cubicBezTo>
                    <a:pt x="59" y="540"/>
                    <a:pt x="63" y="540"/>
                    <a:pt x="63" y="540"/>
                  </a:cubicBezTo>
                  <a:cubicBezTo>
                    <a:pt x="63" y="540"/>
                    <a:pt x="65" y="530"/>
                    <a:pt x="77" y="529"/>
                  </a:cubicBezTo>
                  <a:cubicBezTo>
                    <a:pt x="108" y="525"/>
                    <a:pt x="135" y="536"/>
                    <a:pt x="135" y="536"/>
                  </a:cubicBezTo>
                  <a:cubicBezTo>
                    <a:pt x="135" y="536"/>
                    <a:pt x="172" y="511"/>
                    <a:pt x="184" y="494"/>
                  </a:cubicBezTo>
                  <a:cubicBezTo>
                    <a:pt x="194" y="480"/>
                    <a:pt x="201" y="464"/>
                    <a:pt x="204" y="449"/>
                  </a:cubicBezTo>
                  <a:cubicBezTo>
                    <a:pt x="207" y="431"/>
                    <a:pt x="202" y="430"/>
                    <a:pt x="196" y="426"/>
                  </a:cubicBezTo>
                  <a:cubicBezTo>
                    <a:pt x="189" y="420"/>
                    <a:pt x="176" y="412"/>
                    <a:pt x="161" y="394"/>
                  </a:cubicBezTo>
                  <a:cubicBezTo>
                    <a:pt x="153" y="384"/>
                    <a:pt x="141" y="359"/>
                    <a:pt x="141" y="335"/>
                  </a:cubicBezTo>
                  <a:cubicBezTo>
                    <a:pt x="129" y="324"/>
                    <a:pt x="113" y="306"/>
                    <a:pt x="102" y="291"/>
                  </a:cubicBezTo>
                  <a:cubicBezTo>
                    <a:pt x="102" y="298"/>
                    <a:pt x="103" y="311"/>
                    <a:pt x="98" y="325"/>
                  </a:cubicBezTo>
                  <a:cubicBezTo>
                    <a:pt x="96" y="329"/>
                    <a:pt x="89" y="333"/>
                    <a:pt x="85" y="334"/>
                  </a:cubicBezTo>
                  <a:cubicBezTo>
                    <a:pt x="85" y="337"/>
                    <a:pt x="83" y="338"/>
                    <a:pt x="82" y="341"/>
                  </a:cubicBezTo>
                  <a:cubicBezTo>
                    <a:pt x="80" y="343"/>
                    <a:pt x="77" y="345"/>
                    <a:pt x="75" y="346"/>
                  </a:cubicBezTo>
                  <a:cubicBezTo>
                    <a:pt x="73" y="344"/>
                    <a:pt x="72" y="341"/>
                    <a:pt x="72" y="338"/>
                  </a:cubicBezTo>
                  <a:cubicBezTo>
                    <a:pt x="72" y="335"/>
                    <a:pt x="73" y="332"/>
                    <a:pt x="73" y="332"/>
                  </a:cubicBezTo>
                  <a:cubicBezTo>
                    <a:pt x="69" y="330"/>
                    <a:pt x="65" y="325"/>
                    <a:pt x="66" y="317"/>
                  </a:cubicBezTo>
                  <a:cubicBezTo>
                    <a:pt x="66" y="305"/>
                    <a:pt x="71" y="297"/>
                    <a:pt x="75" y="291"/>
                  </a:cubicBezTo>
                  <a:cubicBezTo>
                    <a:pt x="78" y="286"/>
                    <a:pt x="77" y="283"/>
                    <a:pt x="74" y="281"/>
                  </a:cubicBezTo>
                  <a:cubicBezTo>
                    <a:pt x="71" y="279"/>
                    <a:pt x="68" y="280"/>
                    <a:pt x="65" y="284"/>
                  </a:cubicBezTo>
                  <a:cubicBezTo>
                    <a:pt x="61" y="290"/>
                    <a:pt x="57" y="298"/>
                    <a:pt x="44" y="307"/>
                  </a:cubicBezTo>
                  <a:cubicBezTo>
                    <a:pt x="37" y="312"/>
                    <a:pt x="32" y="310"/>
                    <a:pt x="29" y="308"/>
                  </a:cubicBezTo>
                  <a:cubicBezTo>
                    <a:pt x="29" y="308"/>
                    <a:pt x="27" y="310"/>
                    <a:pt x="24" y="312"/>
                  </a:cubicBezTo>
                  <a:cubicBezTo>
                    <a:pt x="21" y="314"/>
                    <a:pt x="17" y="314"/>
                    <a:pt x="14" y="314"/>
                  </a:cubicBezTo>
                  <a:cubicBezTo>
                    <a:pt x="14" y="311"/>
                    <a:pt x="14" y="308"/>
                    <a:pt x="16" y="304"/>
                  </a:cubicBezTo>
                  <a:cubicBezTo>
                    <a:pt x="18" y="301"/>
                    <a:pt x="20" y="299"/>
                    <a:pt x="20" y="299"/>
                  </a:cubicBezTo>
                  <a:cubicBezTo>
                    <a:pt x="20" y="299"/>
                    <a:pt x="15" y="289"/>
                    <a:pt x="32" y="278"/>
                  </a:cubicBezTo>
                  <a:cubicBezTo>
                    <a:pt x="37" y="275"/>
                    <a:pt x="49" y="270"/>
                    <a:pt x="54" y="269"/>
                  </a:cubicBezTo>
                  <a:cubicBezTo>
                    <a:pt x="62" y="267"/>
                    <a:pt x="63" y="264"/>
                    <a:pt x="63" y="261"/>
                  </a:cubicBezTo>
                  <a:cubicBezTo>
                    <a:pt x="62" y="258"/>
                    <a:pt x="60" y="257"/>
                    <a:pt x="55" y="257"/>
                  </a:cubicBezTo>
                  <a:cubicBezTo>
                    <a:pt x="49" y="258"/>
                    <a:pt x="35" y="257"/>
                    <a:pt x="27" y="256"/>
                  </a:cubicBezTo>
                  <a:cubicBezTo>
                    <a:pt x="17" y="254"/>
                    <a:pt x="12" y="247"/>
                    <a:pt x="12" y="240"/>
                  </a:cubicBezTo>
                  <a:cubicBezTo>
                    <a:pt x="8" y="240"/>
                    <a:pt x="6" y="238"/>
                    <a:pt x="4" y="236"/>
                  </a:cubicBezTo>
                  <a:cubicBezTo>
                    <a:pt x="2" y="234"/>
                    <a:pt x="1" y="232"/>
                    <a:pt x="0" y="230"/>
                  </a:cubicBezTo>
                  <a:cubicBezTo>
                    <a:pt x="3" y="228"/>
                    <a:pt x="6" y="227"/>
                    <a:pt x="9" y="226"/>
                  </a:cubicBezTo>
                  <a:cubicBezTo>
                    <a:pt x="12" y="226"/>
                    <a:pt x="15" y="226"/>
                    <a:pt x="17" y="227"/>
                  </a:cubicBezTo>
                  <a:cubicBezTo>
                    <a:pt x="22" y="222"/>
                    <a:pt x="30" y="221"/>
                    <a:pt x="38" y="224"/>
                  </a:cubicBezTo>
                  <a:cubicBezTo>
                    <a:pt x="45" y="226"/>
                    <a:pt x="53" y="231"/>
                    <a:pt x="64" y="239"/>
                  </a:cubicBezTo>
                  <a:cubicBezTo>
                    <a:pt x="67" y="242"/>
                    <a:pt x="71" y="244"/>
                    <a:pt x="74" y="241"/>
                  </a:cubicBezTo>
                  <a:cubicBezTo>
                    <a:pt x="77" y="238"/>
                    <a:pt x="76" y="235"/>
                    <a:pt x="73" y="231"/>
                  </a:cubicBezTo>
                  <a:cubicBezTo>
                    <a:pt x="68" y="224"/>
                    <a:pt x="63" y="216"/>
                    <a:pt x="59" y="201"/>
                  </a:cubicBezTo>
                  <a:cubicBezTo>
                    <a:pt x="57" y="195"/>
                    <a:pt x="60" y="189"/>
                    <a:pt x="63" y="186"/>
                  </a:cubicBezTo>
                  <a:cubicBezTo>
                    <a:pt x="63" y="186"/>
                    <a:pt x="62" y="183"/>
                    <a:pt x="62" y="180"/>
                  </a:cubicBezTo>
                  <a:cubicBezTo>
                    <a:pt x="62" y="175"/>
                    <a:pt x="63" y="172"/>
                    <a:pt x="63" y="172"/>
                  </a:cubicBezTo>
                  <a:cubicBezTo>
                    <a:pt x="63" y="172"/>
                    <a:pt x="68" y="172"/>
                    <a:pt x="70" y="175"/>
                  </a:cubicBezTo>
                  <a:cubicBezTo>
                    <a:pt x="73" y="177"/>
                    <a:pt x="75" y="181"/>
                    <a:pt x="75" y="181"/>
                  </a:cubicBezTo>
                  <a:cubicBezTo>
                    <a:pt x="75" y="181"/>
                    <a:pt x="86" y="179"/>
                    <a:pt x="92" y="189"/>
                  </a:cubicBezTo>
                  <a:cubicBezTo>
                    <a:pt x="103" y="210"/>
                    <a:pt x="101" y="227"/>
                    <a:pt x="100" y="233"/>
                  </a:cubicBezTo>
                  <a:cubicBezTo>
                    <a:pt x="109" y="250"/>
                    <a:pt x="117" y="257"/>
                    <a:pt x="128" y="267"/>
                  </a:cubicBezTo>
                  <a:cubicBezTo>
                    <a:pt x="133" y="273"/>
                    <a:pt x="143" y="278"/>
                    <a:pt x="154" y="284"/>
                  </a:cubicBezTo>
                  <a:cubicBezTo>
                    <a:pt x="162" y="272"/>
                    <a:pt x="172" y="261"/>
                    <a:pt x="185" y="249"/>
                  </a:cubicBezTo>
                  <a:cubicBezTo>
                    <a:pt x="200" y="234"/>
                    <a:pt x="211" y="227"/>
                    <a:pt x="222" y="217"/>
                  </a:cubicBezTo>
                  <a:cubicBezTo>
                    <a:pt x="235" y="205"/>
                    <a:pt x="242" y="192"/>
                    <a:pt x="242" y="192"/>
                  </a:cubicBezTo>
                  <a:cubicBezTo>
                    <a:pt x="242" y="192"/>
                    <a:pt x="219" y="185"/>
                    <a:pt x="195" y="193"/>
                  </a:cubicBezTo>
                  <a:cubicBezTo>
                    <a:pt x="192" y="188"/>
                    <a:pt x="187" y="179"/>
                    <a:pt x="191" y="173"/>
                  </a:cubicBezTo>
                  <a:cubicBezTo>
                    <a:pt x="209" y="166"/>
                    <a:pt x="236" y="167"/>
                    <a:pt x="248" y="170"/>
                  </a:cubicBezTo>
                  <a:cubicBezTo>
                    <a:pt x="252" y="164"/>
                    <a:pt x="261" y="149"/>
                    <a:pt x="251" y="140"/>
                  </a:cubicBezTo>
                  <a:cubicBezTo>
                    <a:pt x="238" y="130"/>
                    <a:pt x="207" y="127"/>
                    <a:pt x="184" y="139"/>
                  </a:cubicBezTo>
                  <a:cubicBezTo>
                    <a:pt x="179" y="136"/>
                    <a:pt x="171" y="125"/>
                    <a:pt x="176" y="113"/>
                  </a:cubicBezTo>
                  <a:cubicBezTo>
                    <a:pt x="164" y="100"/>
                    <a:pt x="172" y="95"/>
                    <a:pt x="176" y="93"/>
                  </a:cubicBezTo>
                  <a:cubicBezTo>
                    <a:pt x="190" y="87"/>
                    <a:pt x="202" y="90"/>
                    <a:pt x="215" y="89"/>
                  </a:cubicBezTo>
                  <a:cubicBezTo>
                    <a:pt x="215" y="84"/>
                    <a:pt x="215" y="81"/>
                    <a:pt x="218" y="75"/>
                  </a:cubicBezTo>
                  <a:cubicBezTo>
                    <a:pt x="224" y="59"/>
                    <a:pt x="263" y="64"/>
                    <a:pt x="278" y="64"/>
                  </a:cubicBezTo>
                  <a:cubicBezTo>
                    <a:pt x="288" y="64"/>
                    <a:pt x="296" y="62"/>
                    <a:pt x="305" y="61"/>
                  </a:cubicBezTo>
                  <a:cubicBezTo>
                    <a:pt x="317" y="58"/>
                    <a:pt x="317" y="70"/>
                    <a:pt x="314" y="74"/>
                  </a:cubicBezTo>
                  <a:lnTo>
                    <a:pt x="306" y="85"/>
                  </a:lnTo>
                  <a:cubicBezTo>
                    <a:pt x="318" y="89"/>
                    <a:pt x="330" y="97"/>
                    <a:pt x="335" y="109"/>
                  </a:cubicBezTo>
                  <a:cubicBezTo>
                    <a:pt x="338" y="119"/>
                    <a:pt x="336" y="130"/>
                    <a:pt x="338" y="139"/>
                  </a:cubicBezTo>
                  <a:cubicBezTo>
                    <a:pt x="341" y="149"/>
                    <a:pt x="346" y="153"/>
                    <a:pt x="351" y="161"/>
                  </a:cubicBezTo>
                  <a:cubicBezTo>
                    <a:pt x="358" y="174"/>
                    <a:pt x="359" y="184"/>
                    <a:pt x="361" y="198"/>
                  </a:cubicBezTo>
                  <a:cubicBezTo>
                    <a:pt x="362" y="210"/>
                    <a:pt x="351" y="210"/>
                    <a:pt x="346" y="206"/>
                  </a:cubicBezTo>
                  <a:cubicBezTo>
                    <a:pt x="344" y="204"/>
                    <a:pt x="337" y="195"/>
                    <a:pt x="329" y="196"/>
                  </a:cubicBezTo>
                  <a:cubicBezTo>
                    <a:pt x="324" y="197"/>
                    <a:pt x="320" y="204"/>
                    <a:pt x="318" y="209"/>
                  </a:cubicBezTo>
                  <a:cubicBezTo>
                    <a:pt x="318" y="209"/>
                    <a:pt x="329" y="228"/>
                    <a:pt x="333" y="245"/>
                  </a:cubicBezTo>
                  <a:cubicBezTo>
                    <a:pt x="336" y="260"/>
                    <a:pt x="335" y="272"/>
                    <a:pt x="333" y="284"/>
                  </a:cubicBezTo>
                  <a:cubicBezTo>
                    <a:pt x="332" y="295"/>
                    <a:pt x="320" y="292"/>
                    <a:pt x="317" y="288"/>
                  </a:cubicBezTo>
                  <a:cubicBezTo>
                    <a:pt x="314" y="284"/>
                    <a:pt x="310" y="275"/>
                    <a:pt x="303" y="274"/>
                  </a:cubicBezTo>
                  <a:cubicBezTo>
                    <a:pt x="294" y="272"/>
                    <a:pt x="287" y="281"/>
                    <a:pt x="286" y="291"/>
                  </a:cubicBezTo>
                  <a:cubicBezTo>
                    <a:pt x="285" y="301"/>
                    <a:pt x="286" y="309"/>
                    <a:pt x="292" y="317"/>
                  </a:cubicBezTo>
                  <a:cubicBezTo>
                    <a:pt x="316" y="352"/>
                    <a:pt x="425" y="286"/>
                    <a:pt x="472" y="323"/>
                  </a:cubicBezTo>
                  <a:cubicBezTo>
                    <a:pt x="475" y="311"/>
                    <a:pt x="477" y="297"/>
                    <a:pt x="474" y="286"/>
                  </a:cubicBezTo>
                  <a:cubicBezTo>
                    <a:pt x="468" y="260"/>
                    <a:pt x="425" y="248"/>
                    <a:pt x="404" y="219"/>
                  </a:cubicBezTo>
                  <a:lnTo>
                    <a:pt x="404" y="219"/>
                  </a:lnTo>
                  <a:cubicBezTo>
                    <a:pt x="400" y="213"/>
                    <a:pt x="397" y="207"/>
                    <a:pt x="395" y="200"/>
                  </a:cubicBezTo>
                  <a:cubicBezTo>
                    <a:pt x="387" y="166"/>
                    <a:pt x="410" y="119"/>
                    <a:pt x="421" y="98"/>
                  </a:cubicBezTo>
                  <a:cubicBezTo>
                    <a:pt x="412" y="83"/>
                    <a:pt x="417" y="55"/>
                    <a:pt x="422" y="43"/>
                  </a:cubicBezTo>
                  <a:cubicBezTo>
                    <a:pt x="428" y="28"/>
                    <a:pt x="433" y="20"/>
                    <a:pt x="440" y="10"/>
                  </a:cubicBezTo>
                  <a:cubicBezTo>
                    <a:pt x="447" y="0"/>
                    <a:pt x="466" y="1"/>
                    <a:pt x="466" y="7"/>
                  </a:cubicBezTo>
                  <a:cubicBezTo>
                    <a:pt x="466" y="7"/>
                    <a:pt x="445" y="32"/>
                    <a:pt x="452" y="40"/>
                  </a:cubicBezTo>
                  <a:cubicBezTo>
                    <a:pt x="460" y="48"/>
                    <a:pt x="498" y="21"/>
                    <a:pt x="470" y="81"/>
                  </a:cubicBezTo>
                  <a:cubicBezTo>
                    <a:pt x="460" y="102"/>
                    <a:pt x="447" y="108"/>
                    <a:pt x="436" y="107"/>
                  </a:cubicBezTo>
                  <a:cubicBezTo>
                    <a:pt x="424" y="130"/>
                    <a:pt x="410" y="166"/>
                    <a:pt x="417" y="193"/>
                  </a:cubicBezTo>
                  <a:cubicBezTo>
                    <a:pt x="419" y="204"/>
                    <a:pt x="426" y="212"/>
                    <a:pt x="435" y="219"/>
                  </a:cubicBezTo>
                  <a:lnTo>
                    <a:pt x="435" y="219"/>
                  </a:lnTo>
                  <a:cubicBezTo>
                    <a:pt x="457" y="238"/>
                    <a:pt x="491" y="250"/>
                    <a:pt x="498" y="283"/>
                  </a:cubicBezTo>
                  <a:cubicBezTo>
                    <a:pt x="502" y="302"/>
                    <a:pt x="496" y="329"/>
                    <a:pt x="490" y="348"/>
                  </a:cubicBezTo>
                  <a:cubicBezTo>
                    <a:pt x="499" y="367"/>
                    <a:pt x="499" y="388"/>
                    <a:pt x="504" y="406"/>
                  </a:cubicBezTo>
                  <a:cubicBezTo>
                    <a:pt x="507" y="413"/>
                    <a:pt x="512" y="424"/>
                    <a:pt x="520" y="423"/>
                  </a:cubicBezTo>
                  <a:cubicBezTo>
                    <a:pt x="528" y="422"/>
                    <a:pt x="532" y="414"/>
                    <a:pt x="535" y="410"/>
                  </a:cubicBezTo>
                  <a:cubicBezTo>
                    <a:pt x="539" y="404"/>
                    <a:pt x="550" y="403"/>
                    <a:pt x="551" y="415"/>
                  </a:cubicBezTo>
                  <a:cubicBezTo>
                    <a:pt x="553" y="427"/>
                    <a:pt x="558" y="438"/>
                    <a:pt x="558" y="451"/>
                  </a:cubicBezTo>
                  <a:cubicBezTo>
                    <a:pt x="557" y="502"/>
                    <a:pt x="541" y="542"/>
                    <a:pt x="528" y="574"/>
                  </a:cubicBezTo>
                  <a:cubicBezTo>
                    <a:pt x="528" y="574"/>
                    <a:pt x="543" y="577"/>
                    <a:pt x="563" y="591"/>
                  </a:cubicBezTo>
                  <a:cubicBezTo>
                    <a:pt x="577" y="601"/>
                    <a:pt x="573" y="609"/>
                    <a:pt x="573" y="613"/>
                  </a:cubicBezTo>
                  <a:cubicBezTo>
                    <a:pt x="575" y="615"/>
                    <a:pt x="576" y="617"/>
                    <a:pt x="577" y="619"/>
                  </a:cubicBezTo>
                  <a:cubicBezTo>
                    <a:pt x="578" y="622"/>
                    <a:pt x="579" y="625"/>
                    <a:pt x="580" y="628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5" name="Freeform 8"/>
            <p:cNvSpPr>
              <a:spLocks/>
            </p:cNvSpPr>
            <p:nvPr/>
          </p:nvSpPr>
          <p:spPr bwMode="auto">
            <a:xfrm>
              <a:off x="345390" y="360859"/>
              <a:ext cx="23171" cy="15447"/>
            </a:xfrm>
            <a:custGeom>
              <a:avLst/>
              <a:gdLst>
                <a:gd name="T0" fmla="*/ 17 w 81"/>
                <a:gd name="T1" fmla="*/ 38 h 50"/>
                <a:gd name="T2" fmla="*/ 81 w 81"/>
                <a:gd name="T3" fmla="*/ 27 h 50"/>
                <a:gd name="T4" fmla="*/ 31 w 81"/>
                <a:gd name="T5" fmla="*/ 0 h 50"/>
                <a:gd name="T6" fmla="*/ 17 w 81"/>
                <a:gd name="T7" fmla="*/ 3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50">
                  <a:moveTo>
                    <a:pt x="17" y="38"/>
                  </a:moveTo>
                  <a:cubicBezTo>
                    <a:pt x="45" y="50"/>
                    <a:pt x="81" y="31"/>
                    <a:pt x="81" y="27"/>
                  </a:cubicBezTo>
                  <a:cubicBezTo>
                    <a:pt x="37" y="34"/>
                    <a:pt x="21" y="21"/>
                    <a:pt x="31" y="0"/>
                  </a:cubicBezTo>
                  <a:cubicBezTo>
                    <a:pt x="0" y="3"/>
                    <a:pt x="2" y="31"/>
                    <a:pt x="17" y="38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6" name="Freeform 9"/>
            <p:cNvSpPr>
              <a:spLocks/>
            </p:cNvSpPr>
            <p:nvPr/>
          </p:nvSpPr>
          <p:spPr bwMode="auto">
            <a:xfrm>
              <a:off x="382721" y="646637"/>
              <a:ext cx="56641" cy="72088"/>
            </a:xfrm>
            <a:custGeom>
              <a:avLst/>
              <a:gdLst>
                <a:gd name="T0" fmla="*/ 116 w 191"/>
                <a:gd name="T1" fmla="*/ 148 h 244"/>
                <a:gd name="T2" fmla="*/ 160 w 191"/>
                <a:gd name="T3" fmla="*/ 120 h 244"/>
                <a:gd name="T4" fmla="*/ 191 w 191"/>
                <a:gd name="T5" fmla="*/ 77 h 244"/>
                <a:gd name="T6" fmla="*/ 173 w 191"/>
                <a:gd name="T7" fmla="*/ 10 h 244"/>
                <a:gd name="T8" fmla="*/ 159 w 191"/>
                <a:gd name="T9" fmla="*/ 4 h 244"/>
                <a:gd name="T10" fmla="*/ 108 w 191"/>
                <a:gd name="T11" fmla="*/ 23 h 244"/>
                <a:gd name="T12" fmla="*/ 110 w 191"/>
                <a:gd name="T13" fmla="*/ 65 h 244"/>
                <a:gd name="T14" fmla="*/ 134 w 191"/>
                <a:gd name="T15" fmla="*/ 82 h 244"/>
                <a:gd name="T16" fmla="*/ 115 w 191"/>
                <a:gd name="T17" fmla="*/ 109 h 244"/>
                <a:gd name="T18" fmla="*/ 79 w 191"/>
                <a:gd name="T19" fmla="*/ 131 h 244"/>
                <a:gd name="T20" fmla="*/ 26 w 191"/>
                <a:gd name="T21" fmla="*/ 126 h 244"/>
                <a:gd name="T22" fmla="*/ 13 w 191"/>
                <a:gd name="T23" fmla="*/ 137 h 244"/>
                <a:gd name="T24" fmla="*/ 6 w 191"/>
                <a:gd name="T25" fmla="*/ 138 h 244"/>
                <a:gd name="T26" fmla="*/ 0 w 191"/>
                <a:gd name="T27" fmla="*/ 143 h 244"/>
                <a:gd name="T28" fmla="*/ 6 w 191"/>
                <a:gd name="T29" fmla="*/ 148 h 244"/>
                <a:gd name="T30" fmla="*/ 13 w 191"/>
                <a:gd name="T31" fmla="*/ 149 h 244"/>
                <a:gd name="T32" fmla="*/ 25 w 191"/>
                <a:gd name="T33" fmla="*/ 159 h 244"/>
                <a:gd name="T34" fmla="*/ 58 w 191"/>
                <a:gd name="T35" fmla="*/ 158 h 244"/>
                <a:gd name="T36" fmla="*/ 68 w 191"/>
                <a:gd name="T37" fmla="*/ 161 h 244"/>
                <a:gd name="T38" fmla="*/ 62 w 191"/>
                <a:gd name="T39" fmla="*/ 169 h 244"/>
                <a:gd name="T40" fmla="*/ 37 w 191"/>
                <a:gd name="T41" fmla="*/ 187 h 244"/>
                <a:gd name="T42" fmla="*/ 32 w 191"/>
                <a:gd name="T43" fmla="*/ 207 h 244"/>
                <a:gd name="T44" fmla="*/ 29 w 191"/>
                <a:gd name="T45" fmla="*/ 214 h 244"/>
                <a:gd name="T46" fmla="*/ 29 w 191"/>
                <a:gd name="T47" fmla="*/ 224 h 244"/>
                <a:gd name="T48" fmla="*/ 36 w 191"/>
                <a:gd name="T49" fmla="*/ 223 h 244"/>
                <a:gd name="T50" fmla="*/ 43 w 191"/>
                <a:gd name="T51" fmla="*/ 218 h 244"/>
                <a:gd name="T52" fmla="*/ 63 w 191"/>
                <a:gd name="T53" fmla="*/ 210 h 244"/>
                <a:gd name="T54" fmla="*/ 75 w 191"/>
                <a:gd name="T55" fmla="*/ 185 h 244"/>
                <a:gd name="T56" fmla="*/ 82 w 191"/>
                <a:gd name="T57" fmla="*/ 179 h 244"/>
                <a:gd name="T58" fmla="*/ 85 w 191"/>
                <a:gd name="T59" fmla="*/ 189 h 244"/>
                <a:gd name="T60" fmla="*/ 85 w 191"/>
                <a:gd name="T61" fmla="*/ 214 h 244"/>
                <a:gd name="T62" fmla="*/ 100 w 191"/>
                <a:gd name="T63" fmla="*/ 233 h 244"/>
                <a:gd name="T64" fmla="*/ 103 w 191"/>
                <a:gd name="T65" fmla="*/ 239 h 244"/>
                <a:gd name="T66" fmla="*/ 111 w 191"/>
                <a:gd name="T67" fmla="*/ 244 h 244"/>
                <a:gd name="T68" fmla="*/ 113 w 191"/>
                <a:gd name="T69" fmla="*/ 234 h 244"/>
                <a:gd name="T70" fmla="*/ 112 w 191"/>
                <a:gd name="T71" fmla="*/ 228 h 244"/>
                <a:gd name="T72" fmla="*/ 116 w 191"/>
                <a:gd name="T73" fmla="*/ 214 h 244"/>
                <a:gd name="T74" fmla="*/ 103 w 191"/>
                <a:gd name="T75" fmla="*/ 185 h 244"/>
                <a:gd name="T76" fmla="*/ 104 w 191"/>
                <a:gd name="T77" fmla="*/ 176 h 244"/>
                <a:gd name="T78" fmla="*/ 114 w 191"/>
                <a:gd name="T79" fmla="*/ 180 h 244"/>
                <a:gd name="T80" fmla="*/ 134 w 191"/>
                <a:gd name="T81" fmla="*/ 198 h 244"/>
                <a:gd name="T82" fmla="*/ 150 w 191"/>
                <a:gd name="T83" fmla="*/ 197 h 244"/>
                <a:gd name="T84" fmla="*/ 156 w 191"/>
                <a:gd name="T85" fmla="*/ 200 h 244"/>
                <a:gd name="T86" fmla="*/ 165 w 191"/>
                <a:gd name="T87" fmla="*/ 201 h 244"/>
                <a:gd name="T88" fmla="*/ 162 w 191"/>
                <a:gd name="T89" fmla="*/ 193 h 244"/>
                <a:gd name="T90" fmla="*/ 158 w 191"/>
                <a:gd name="T91" fmla="*/ 186 h 244"/>
                <a:gd name="T92" fmla="*/ 154 w 191"/>
                <a:gd name="T93" fmla="*/ 172 h 244"/>
                <a:gd name="T94" fmla="*/ 116 w 191"/>
                <a:gd name="T95" fmla="*/ 148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1" h="244">
                  <a:moveTo>
                    <a:pt x="116" y="148"/>
                  </a:moveTo>
                  <a:cubicBezTo>
                    <a:pt x="131" y="139"/>
                    <a:pt x="150" y="129"/>
                    <a:pt x="160" y="120"/>
                  </a:cubicBezTo>
                  <a:cubicBezTo>
                    <a:pt x="173" y="110"/>
                    <a:pt x="191" y="86"/>
                    <a:pt x="191" y="77"/>
                  </a:cubicBezTo>
                  <a:cubicBezTo>
                    <a:pt x="171" y="54"/>
                    <a:pt x="175" y="31"/>
                    <a:pt x="173" y="10"/>
                  </a:cubicBezTo>
                  <a:cubicBezTo>
                    <a:pt x="173" y="5"/>
                    <a:pt x="167" y="0"/>
                    <a:pt x="159" y="4"/>
                  </a:cubicBezTo>
                  <a:cubicBezTo>
                    <a:pt x="135" y="15"/>
                    <a:pt x="108" y="23"/>
                    <a:pt x="108" y="23"/>
                  </a:cubicBezTo>
                  <a:cubicBezTo>
                    <a:pt x="108" y="23"/>
                    <a:pt x="103" y="57"/>
                    <a:pt x="110" y="65"/>
                  </a:cubicBezTo>
                  <a:cubicBezTo>
                    <a:pt x="118" y="73"/>
                    <a:pt x="136" y="70"/>
                    <a:pt x="134" y="82"/>
                  </a:cubicBezTo>
                  <a:cubicBezTo>
                    <a:pt x="133" y="90"/>
                    <a:pt x="122" y="103"/>
                    <a:pt x="115" y="109"/>
                  </a:cubicBezTo>
                  <a:cubicBezTo>
                    <a:pt x="102" y="119"/>
                    <a:pt x="87" y="127"/>
                    <a:pt x="79" y="131"/>
                  </a:cubicBezTo>
                  <a:cubicBezTo>
                    <a:pt x="79" y="131"/>
                    <a:pt x="57" y="123"/>
                    <a:pt x="26" y="126"/>
                  </a:cubicBezTo>
                  <a:cubicBezTo>
                    <a:pt x="13" y="127"/>
                    <a:pt x="13" y="137"/>
                    <a:pt x="13" y="137"/>
                  </a:cubicBezTo>
                  <a:cubicBezTo>
                    <a:pt x="13" y="137"/>
                    <a:pt x="9" y="137"/>
                    <a:pt x="6" y="138"/>
                  </a:cubicBezTo>
                  <a:cubicBezTo>
                    <a:pt x="2" y="140"/>
                    <a:pt x="0" y="143"/>
                    <a:pt x="0" y="143"/>
                  </a:cubicBezTo>
                  <a:cubicBezTo>
                    <a:pt x="0" y="143"/>
                    <a:pt x="2" y="146"/>
                    <a:pt x="6" y="148"/>
                  </a:cubicBezTo>
                  <a:cubicBezTo>
                    <a:pt x="9" y="149"/>
                    <a:pt x="13" y="149"/>
                    <a:pt x="13" y="149"/>
                  </a:cubicBezTo>
                  <a:cubicBezTo>
                    <a:pt x="14" y="153"/>
                    <a:pt x="18" y="158"/>
                    <a:pt x="25" y="159"/>
                  </a:cubicBezTo>
                  <a:cubicBezTo>
                    <a:pt x="40" y="161"/>
                    <a:pt x="50" y="160"/>
                    <a:pt x="58" y="158"/>
                  </a:cubicBezTo>
                  <a:cubicBezTo>
                    <a:pt x="63" y="156"/>
                    <a:pt x="66" y="157"/>
                    <a:pt x="68" y="161"/>
                  </a:cubicBezTo>
                  <a:cubicBezTo>
                    <a:pt x="69" y="165"/>
                    <a:pt x="65" y="167"/>
                    <a:pt x="62" y="169"/>
                  </a:cubicBezTo>
                  <a:cubicBezTo>
                    <a:pt x="50" y="176"/>
                    <a:pt x="42" y="181"/>
                    <a:pt x="37" y="187"/>
                  </a:cubicBezTo>
                  <a:cubicBezTo>
                    <a:pt x="33" y="193"/>
                    <a:pt x="30" y="201"/>
                    <a:pt x="32" y="207"/>
                  </a:cubicBezTo>
                  <a:cubicBezTo>
                    <a:pt x="31" y="209"/>
                    <a:pt x="30" y="211"/>
                    <a:pt x="29" y="214"/>
                  </a:cubicBezTo>
                  <a:cubicBezTo>
                    <a:pt x="28" y="218"/>
                    <a:pt x="28" y="221"/>
                    <a:pt x="29" y="224"/>
                  </a:cubicBezTo>
                  <a:cubicBezTo>
                    <a:pt x="31" y="224"/>
                    <a:pt x="33" y="224"/>
                    <a:pt x="36" y="223"/>
                  </a:cubicBezTo>
                  <a:cubicBezTo>
                    <a:pt x="38" y="222"/>
                    <a:pt x="41" y="221"/>
                    <a:pt x="43" y="218"/>
                  </a:cubicBezTo>
                  <a:cubicBezTo>
                    <a:pt x="49" y="220"/>
                    <a:pt x="57" y="218"/>
                    <a:pt x="63" y="210"/>
                  </a:cubicBezTo>
                  <a:cubicBezTo>
                    <a:pt x="68" y="203"/>
                    <a:pt x="74" y="190"/>
                    <a:pt x="75" y="185"/>
                  </a:cubicBezTo>
                  <a:cubicBezTo>
                    <a:pt x="77" y="179"/>
                    <a:pt x="79" y="178"/>
                    <a:pt x="82" y="179"/>
                  </a:cubicBezTo>
                  <a:cubicBezTo>
                    <a:pt x="85" y="180"/>
                    <a:pt x="87" y="181"/>
                    <a:pt x="85" y="189"/>
                  </a:cubicBezTo>
                  <a:cubicBezTo>
                    <a:pt x="84" y="195"/>
                    <a:pt x="84" y="208"/>
                    <a:pt x="85" y="214"/>
                  </a:cubicBezTo>
                  <a:cubicBezTo>
                    <a:pt x="89" y="234"/>
                    <a:pt x="100" y="233"/>
                    <a:pt x="100" y="233"/>
                  </a:cubicBezTo>
                  <a:cubicBezTo>
                    <a:pt x="100" y="233"/>
                    <a:pt x="101" y="236"/>
                    <a:pt x="103" y="239"/>
                  </a:cubicBezTo>
                  <a:cubicBezTo>
                    <a:pt x="106" y="242"/>
                    <a:pt x="109" y="244"/>
                    <a:pt x="111" y="244"/>
                  </a:cubicBezTo>
                  <a:cubicBezTo>
                    <a:pt x="113" y="242"/>
                    <a:pt x="114" y="238"/>
                    <a:pt x="113" y="234"/>
                  </a:cubicBezTo>
                  <a:cubicBezTo>
                    <a:pt x="113" y="231"/>
                    <a:pt x="112" y="228"/>
                    <a:pt x="112" y="228"/>
                  </a:cubicBezTo>
                  <a:cubicBezTo>
                    <a:pt x="115" y="226"/>
                    <a:pt x="118" y="222"/>
                    <a:pt x="116" y="214"/>
                  </a:cubicBezTo>
                  <a:cubicBezTo>
                    <a:pt x="113" y="199"/>
                    <a:pt x="108" y="192"/>
                    <a:pt x="103" y="185"/>
                  </a:cubicBezTo>
                  <a:cubicBezTo>
                    <a:pt x="101" y="181"/>
                    <a:pt x="102" y="178"/>
                    <a:pt x="104" y="176"/>
                  </a:cubicBezTo>
                  <a:cubicBezTo>
                    <a:pt x="107" y="174"/>
                    <a:pt x="111" y="175"/>
                    <a:pt x="114" y="180"/>
                  </a:cubicBezTo>
                  <a:cubicBezTo>
                    <a:pt x="118" y="185"/>
                    <a:pt x="124" y="193"/>
                    <a:pt x="134" y="198"/>
                  </a:cubicBezTo>
                  <a:cubicBezTo>
                    <a:pt x="141" y="201"/>
                    <a:pt x="147" y="200"/>
                    <a:pt x="150" y="197"/>
                  </a:cubicBezTo>
                  <a:cubicBezTo>
                    <a:pt x="150" y="197"/>
                    <a:pt x="153" y="199"/>
                    <a:pt x="156" y="200"/>
                  </a:cubicBezTo>
                  <a:cubicBezTo>
                    <a:pt x="159" y="201"/>
                    <a:pt x="162" y="201"/>
                    <a:pt x="165" y="201"/>
                  </a:cubicBezTo>
                  <a:cubicBezTo>
                    <a:pt x="164" y="198"/>
                    <a:pt x="163" y="195"/>
                    <a:pt x="162" y="193"/>
                  </a:cubicBezTo>
                  <a:cubicBezTo>
                    <a:pt x="161" y="190"/>
                    <a:pt x="160" y="188"/>
                    <a:pt x="158" y="186"/>
                  </a:cubicBezTo>
                  <a:cubicBezTo>
                    <a:pt x="158" y="182"/>
                    <a:pt x="157" y="175"/>
                    <a:pt x="154" y="172"/>
                  </a:cubicBezTo>
                  <a:cubicBezTo>
                    <a:pt x="142" y="160"/>
                    <a:pt x="116" y="148"/>
                    <a:pt x="116" y="148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7" name="Freeform 10"/>
            <p:cNvSpPr>
              <a:spLocks noEditPoints="1"/>
            </p:cNvSpPr>
            <p:nvPr/>
          </p:nvSpPr>
          <p:spPr bwMode="auto">
            <a:xfrm>
              <a:off x="304196" y="537218"/>
              <a:ext cx="178933" cy="180221"/>
            </a:xfrm>
            <a:custGeom>
              <a:avLst/>
              <a:gdLst>
                <a:gd name="T0" fmla="*/ 288 w 606"/>
                <a:gd name="T1" fmla="*/ 31 h 613"/>
                <a:gd name="T2" fmla="*/ 599 w 606"/>
                <a:gd name="T3" fmla="*/ 555 h 613"/>
                <a:gd name="T4" fmla="*/ 584 w 606"/>
                <a:gd name="T5" fmla="*/ 393 h 613"/>
                <a:gd name="T6" fmla="*/ 546 w 606"/>
                <a:gd name="T7" fmla="*/ 365 h 613"/>
                <a:gd name="T8" fmla="*/ 558 w 606"/>
                <a:gd name="T9" fmla="*/ 282 h 613"/>
                <a:gd name="T10" fmla="*/ 449 w 606"/>
                <a:gd name="T11" fmla="*/ 150 h 613"/>
                <a:gd name="T12" fmla="*/ 458 w 606"/>
                <a:gd name="T13" fmla="*/ 94 h 613"/>
                <a:gd name="T14" fmla="*/ 585 w 606"/>
                <a:gd name="T15" fmla="*/ 46 h 613"/>
                <a:gd name="T16" fmla="*/ 450 w 606"/>
                <a:gd name="T17" fmla="*/ 79 h 613"/>
                <a:gd name="T18" fmla="*/ 426 w 606"/>
                <a:gd name="T19" fmla="*/ 151 h 613"/>
                <a:gd name="T20" fmla="*/ 512 w 606"/>
                <a:gd name="T21" fmla="*/ 281 h 613"/>
                <a:gd name="T22" fmla="*/ 312 w 606"/>
                <a:gd name="T23" fmla="*/ 232 h 613"/>
                <a:gd name="T24" fmla="*/ 359 w 606"/>
                <a:gd name="T25" fmla="*/ 225 h 613"/>
                <a:gd name="T26" fmla="*/ 355 w 606"/>
                <a:gd name="T27" fmla="*/ 138 h 613"/>
                <a:gd name="T28" fmla="*/ 377 w 606"/>
                <a:gd name="T29" fmla="*/ 103 h 613"/>
                <a:gd name="T30" fmla="*/ 332 w 606"/>
                <a:gd name="T31" fmla="*/ 26 h 613"/>
                <a:gd name="T32" fmla="*/ 304 w 606"/>
                <a:gd name="T33" fmla="*/ 6 h 613"/>
                <a:gd name="T34" fmla="*/ 202 w 606"/>
                <a:gd name="T35" fmla="*/ 35 h 613"/>
                <a:gd name="T36" fmla="*/ 277 w 606"/>
                <a:gd name="T37" fmla="*/ 82 h 613"/>
                <a:gd name="T38" fmla="*/ 221 w 606"/>
                <a:gd name="T39" fmla="*/ 134 h 613"/>
                <a:gd name="T40" fmla="*/ 211 w 606"/>
                <a:gd name="T41" fmla="*/ 190 h 613"/>
                <a:gd name="T42" fmla="*/ 99 w 606"/>
                <a:gd name="T43" fmla="*/ 186 h 613"/>
                <a:gd name="T44" fmla="*/ 60 w 606"/>
                <a:gd name="T45" fmla="*/ 133 h 613"/>
                <a:gd name="T46" fmla="*/ 55 w 606"/>
                <a:gd name="T47" fmla="*/ 145 h 613"/>
                <a:gd name="T48" fmla="*/ 74 w 606"/>
                <a:gd name="T49" fmla="*/ 197 h 613"/>
                <a:gd name="T50" fmla="*/ 16 w 606"/>
                <a:gd name="T51" fmla="*/ 193 h 613"/>
                <a:gd name="T52" fmla="*/ 5 w 606"/>
                <a:gd name="T53" fmla="*/ 204 h 613"/>
                <a:gd name="T54" fmla="*/ 58 w 606"/>
                <a:gd name="T55" fmla="*/ 217 h 613"/>
                <a:gd name="T56" fmla="*/ 40 w 606"/>
                <a:gd name="T57" fmla="*/ 241 h 613"/>
                <a:gd name="T58" fmla="*/ 27 w 606"/>
                <a:gd name="T59" fmla="*/ 280 h 613"/>
                <a:gd name="T60" fmla="*/ 56 w 606"/>
                <a:gd name="T61" fmla="*/ 267 h 613"/>
                <a:gd name="T62" fmla="*/ 84 w 606"/>
                <a:gd name="T63" fmla="*/ 247 h 613"/>
                <a:gd name="T64" fmla="*/ 89 w 606"/>
                <a:gd name="T65" fmla="*/ 293 h 613"/>
                <a:gd name="T66" fmla="*/ 101 w 606"/>
                <a:gd name="T67" fmla="*/ 287 h 613"/>
                <a:gd name="T68" fmla="*/ 165 w 606"/>
                <a:gd name="T69" fmla="*/ 283 h 613"/>
                <a:gd name="T70" fmla="*/ 222 w 606"/>
                <a:gd name="T71" fmla="*/ 367 h 613"/>
                <a:gd name="T72" fmla="*/ 161 w 606"/>
                <a:gd name="T73" fmla="*/ 477 h 613"/>
                <a:gd name="T74" fmla="*/ 82 w 606"/>
                <a:gd name="T75" fmla="*/ 483 h 613"/>
                <a:gd name="T76" fmla="*/ 89 w 606"/>
                <a:gd name="T77" fmla="*/ 494 h 613"/>
                <a:gd name="T78" fmla="*/ 144 w 606"/>
                <a:gd name="T79" fmla="*/ 506 h 613"/>
                <a:gd name="T80" fmla="*/ 109 w 606"/>
                <a:gd name="T81" fmla="*/ 552 h 613"/>
                <a:gd name="T82" fmla="*/ 112 w 606"/>
                <a:gd name="T83" fmla="*/ 568 h 613"/>
                <a:gd name="T84" fmla="*/ 152 w 606"/>
                <a:gd name="T85" fmla="*/ 530 h 613"/>
                <a:gd name="T86" fmla="*/ 162 w 606"/>
                <a:gd name="T87" fmla="*/ 559 h 613"/>
                <a:gd name="T88" fmla="*/ 188 w 606"/>
                <a:gd name="T89" fmla="*/ 590 h 613"/>
                <a:gd name="T90" fmla="*/ 193 w 606"/>
                <a:gd name="T91" fmla="*/ 559 h 613"/>
                <a:gd name="T92" fmla="*/ 191 w 606"/>
                <a:gd name="T93" fmla="*/ 525 h 613"/>
                <a:gd name="T94" fmla="*/ 232 w 606"/>
                <a:gd name="T95" fmla="*/ 545 h 613"/>
                <a:gd name="T96" fmla="*/ 234 w 606"/>
                <a:gd name="T97" fmla="*/ 532 h 613"/>
                <a:gd name="T98" fmla="*/ 252 w 606"/>
                <a:gd name="T99" fmla="*/ 450 h 613"/>
                <a:gd name="T100" fmla="*/ 461 w 606"/>
                <a:gd name="T101" fmla="*/ 329 h 613"/>
                <a:gd name="T102" fmla="*/ 520 w 606"/>
                <a:gd name="T103" fmla="*/ 501 h 613"/>
                <a:gd name="T104" fmla="*/ 446 w 606"/>
                <a:gd name="T105" fmla="*/ 507 h 613"/>
                <a:gd name="T106" fmla="*/ 454 w 606"/>
                <a:gd name="T107" fmla="*/ 517 h 613"/>
                <a:gd name="T108" fmla="*/ 509 w 606"/>
                <a:gd name="T109" fmla="*/ 529 h 613"/>
                <a:gd name="T110" fmla="*/ 473 w 606"/>
                <a:gd name="T111" fmla="*/ 576 h 613"/>
                <a:gd name="T112" fmla="*/ 477 w 606"/>
                <a:gd name="T113" fmla="*/ 591 h 613"/>
                <a:gd name="T114" fmla="*/ 516 w 606"/>
                <a:gd name="T115" fmla="*/ 553 h 613"/>
                <a:gd name="T116" fmla="*/ 526 w 606"/>
                <a:gd name="T117" fmla="*/ 582 h 613"/>
                <a:gd name="T118" fmla="*/ 552 w 606"/>
                <a:gd name="T119" fmla="*/ 613 h 613"/>
                <a:gd name="T120" fmla="*/ 557 w 606"/>
                <a:gd name="T121" fmla="*/ 582 h 613"/>
                <a:gd name="T122" fmla="*/ 555 w 606"/>
                <a:gd name="T123" fmla="*/ 548 h 613"/>
                <a:gd name="T124" fmla="*/ 597 w 606"/>
                <a:gd name="T125" fmla="*/ 569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06" h="613">
                  <a:moveTo>
                    <a:pt x="290" y="52"/>
                  </a:moveTo>
                  <a:cubicBezTo>
                    <a:pt x="281" y="59"/>
                    <a:pt x="263" y="36"/>
                    <a:pt x="263" y="36"/>
                  </a:cubicBezTo>
                  <a:cubicBezTo>
                    <a:pt x="271" y="29"/>
                    <a:pt x="280" y="23"/>
                    <a:pt x="288" y="31"/>
                  </a:cubicBezTo>
                  <a:cubicBezTo>
                    <a:pt x="294" y="38"/>
                    <a:pt x="298" y="47"/>
                    <a:pt x="290" y="52"/>
                  </a:cubicBezTo>
                  <a:close/>
                  <a:moveTo>
                    <a:pt x="603" y="561"/>
                  </a:moveTo>
                  <a:cubicBezTo>
                    <a:pt x="602" y="558"/>
                    <a:pt x="601" y="557"/>
                    <a:pt x="599" y="555"/>
                  </a:cubicBezTo>
                  <a:cubicBezTo>
                    <a:pt x="599" y="551"/>
                    <a:pt x="603" y="542"/>
                    <a:pt x="589" y="533"/>
                  </a:cubicBezTo>
                  <a:cubicBezTo>
                    <a:pt x="569" y="519"/>
                    <a:pt x="554" y="515"/>
                    <a:pt x="554" y="515"/>
                  </a:cubicBezTo>
                  <a:cubicBezTo>
                    <a:pt x="567" y="484"/>
                    <a:pt x="583" y="444"/>
                    <a:pt x="584" y="393"/>
                  </a:cubicBezTo>
                  <a:cubicBezTo>
                    <a:pt x="584" y="380"/>
                    <a:pt x="579" y="368"/>
                    <a:pt x="577" y="357"/>
                  </a:cubicBezTo>
                  <a:cubicBezTo>
                    <a:pt x="576" y="345"/>
                    <a:pt x="565" y="346"/>
                    <a:pt x="561" y="352"/>
                  </a:cubicBezTo>
                  <a:cubicBezTo>
                    <a:pt x="558" y="356"/>
                    <a:pt x="554" y="364"/>
                    <a:pt x="546" y="365"/>
                  </a:cubicBezTo>
                  <a:cubicBezTo>
                    <a:pt x="538" y="366"/>
                    <a:pt x="533" y="354"/>
                    <a:pt x="530" y="347"/>
                  </a:cubicBezTo>
                  <a:cubicBezTo>
                    <a:pt x="526" y="333"/>
                    <a:pt x="525" y="318"/>
                    <a:pt x="521" y="302"/>
                  </a:cubicBezTo>
                  <a:cubicBezTo>
                    <a:pt x="535" y="299"/>
                    <a:pt x="547" y="291"/>
                    <a:pt x="558" y="282"/>
                  </a:cubicBezTo>
                  <a:cubicBezTo>
                    <a:pt x="577" y="266"/>
                    <a:pt x="576" y="240"/>
                    <a:pt x="565" y="220"/>
                  </a:cubicBezTo>
                  <a:cubicBezTo>
                    <a:pt x="557" y="204"/>
                    <a:pt x="546" y="197"/>
                    <a:pt x="495" y="178"/>
                  </a:cubicBezTo>
                  <a:cubicBezTo>
                    <a:pt x="474" y="171"/>
                    <a:pt x="459" y="162"/>
                    <a:pt x="449" y="150"/>
                  </a:cubicBezTo>
                  <a:cubicBezTo>
                    <a:pt x="445" y="146"/>
                    <a:pt x="441" y="140"/>
                    <a:pt x="438" y="134"/>
                  </a:cubicBezTo>
                  <a:cubicBezTo>
                    <a:pt x="433" y="123"/>
                    <a:pt x="437" y="111"/>
                    <a:pt x="446" y="103"/>
                  </a:cubicBezTo>
                  <a:cubicBezTo>
                    <a:pt x="448" y="101"/>
                    <a:pt x="453" y="98"/>
                    <a:pt x="458" y="94"/>
                  </a:cubicBezTo>
                  <a:cubicBezTo>
                    <a:pt x="474" y="106"/>
                    <a:pt x="517" y="100"/>
                    <a:pt x="533" y="94"/>
                  </a:cubicBezTo>
                  <a:cubicBezTo>
                    <a:pt x="553" y="87"/>
                    <a:pt x="567" y="78"/>
                    <a:pt x="581" y="70"/>
                  </a:cubicBezTo>
                  <a:cubicBezTo>
                    <a:pt x="595" y="62"/>
                    <a:pt x="593" y="46"/>
                    <a:pt x="585" y="46"/>
                  </a:cubicBezTo>
                  <a:cubicBezTo>
                    <a:pt x="585" y="46"/>
                    <a:pt x="535" y="67"/>
                    <a:pt x="526" y="59"/>
                  </a:cubicBezTo>
                  <a:cubicBezTo>
                    <a:pt x="519" y="52"/>
                    <a:pt x="536" y="24"/>
                    <a:pt x="483" y="48"/>
                  </a:cubicBezTo>
                  <a:cubicBezTo>
                    <a:pt x="464" y="56"/>
                    <a:pt x="449" y="68"/>
                    <a:pt x="450" y="79"/>
                  </a:cubicBezTo>
                  <a:cubicBezTo>
                    <a:pt x="432" y="89"/>
                    <a:pt x="414" y="106"/>
                    <a:pt x="416" y="128"/>
                  </a:cubicBezTo>
                  <a:cubicBezTo>
                    <a:pt x="417" y="135"/>
                    <a:pt x="421" y="144"/>
                    <a:pt x="426" y="151"/>
                  </a:cubicBezTo>
                  <a:lnTo>
                    <a:pt x="426" y="151"/>
                  </a:lnTo>
                  <a:cubicBezTo>
                    <a:pt x="441" y="172"/>
                    <a:pt x="470" y="188"/>
                    <a:pt x="501" y="198"/>
                  </a:cubicBezTo>
                  <a:cubicBezTo>
                    <a:pt x="532" y="208"/>
                    <a:pt x="543" y="214"/>
                    <a:pt x="549" y="234"/>
                  </a:cubicBezTo>
                  <a:cubicBezTo>
                    <a:pt x="556" y="260"/>
                    <a:pt x="541" y="276"/>
                    <a:pt x="512" y="281"/>
                  </a:cubicBezTo>
                  <a:cubicBezTo>
                    <a:pt x="509" y="274"/>
                    <a:pt x="505" y="269"/>
                    <a:pt x="501" y="265"/>
                  </a:cubicBezTo>
                  <a:cubicBezTo>
                    <a:pt x="460" y="223"/>
                    <a:pt x="342" y="294"/>
                    <a:pt x="318" y="259"/>
                  </a:cubicBezTo>
                  <a:cubicBezTo>
                    <a:pt x="312" y="251"/>
                    <a:pt x="311" y="242"/>
                    <a:pt x="312" y="232"/>
                  </a:cubicBezTo>
                  <a:cubicBezTo>
                    <a:pt x="313" y="223"/>
                    <a:pt x="320" y="214"/>
                    <a:pt x="329" y="215"/>
                  </a:cubicBezTo>
                  <a:cubicBezTo>
                    <a:pt x="336" y="216"/>
                    <a:pt x="340" y="226"/>
                    <a:pt x="343" y="229"/>
                  </a:cubicBezTo>
                  <a:cubicBezTo>
                    <a:pt x="346" y="234"/>
                    <a:pt x="358" y="237"/>
                    <a:pt x="359" y="225"/>
                  </a:cubicBezTo>
                  <a:cubicBezTo>
                    <a:pt x="361" y="213"/>
                    <a:pt x="362" y="202"/>
                    <a:pt x="359" y="187"/>
                  </a:cubicBezTo>
                  <a:cubicBezTo>
                    <a:pt x="355" y="170"/>
                    <a:pt x="344" y="150"/>
                    <a:pt x="344" y="150"/>
                  </a:cubicBezTo>
                  <a:cubicBezTo>
                    <a:pt x="346" y="145"/>
                    <a:pt x="350" y="138"/>
                    <a:pt x="355" y="138"/>
                  </a:cubicBezTo>
                  <a:cubicBezTo>
                    <a:pt x="363" y="137"/>
                    <a:pt x="370" y="146"/>
                    <a:pt x="372" y="148"/>
                  </a:cubicBezTo>
                  <a:cubicBezTo>
                    <a:pt x="377" y="151"/>
                    <a:pt x="388" y="151"/>
                    <a:pt x="387" y="139"/>
                  </a:cubicBezTo>
                  <a:cubicBezTo>
                    <a:pt x="385" y="126"/>
                    <a:pt x="384" y="116"/>
                    <a:pt x="377" y="103"/>
                  </a:cubicBezTo>
                  <a:cubicBezTo>
                    <a:pt x="372" y="94"/>
                    <a:pt x="367" y="91"/>
                    <a:pt x="364" y="81"/>
                  </a:cubicBezTo>
                  <a:cubicBezTo>
                    <a:pt x="362" y="72"/>
                    <a:pt x="364" y="61"/>
                    <a:pt x="361" y="51"/>
                  </a:cubicBezTo>
                  <a:cubicBezTo>
                    <a:pt x="356" y="38"/>
                    <a:pt x="344" y="31"/>
                    <a:pt x="332" y="26"/>
                  </a:cubicBezTo>
                  <a:lnTo>
                    <a:pt x="340" y="16"/>
                  </a:lnTo>
                  <a:cubicBezTo>
                    <a:pt x="343" y="11"/>
                    <a:pt x="343" y="0"/>
                    <a:pt x="331" y="2"/>
                  </a:cubicBezTo>
                  <a:cubicBezTo>
                    <a:pt x="322" y="4"/>
                    <a:pt x="314" y="6"/>
                    <a:pt x="304" y="6"/>
                  </a:cubicBezTo>
                  <a:cubicBezTo>
                    <a:pt x="289" y="6"/>
                    <a:pt x="250" y="1"/>
                    <a:pt x="244" y="16"/>
                  </a:cubicBezTo>
                  <a:cubicBezTo>
                    <a:pt x="241" y="22"/>
                    <a:pt x="241" y="25"/>
                    <a:pt x="241" y="31"/>
                  </a:cubicBezTo>
                  <a:cubicBezTo>
                    <a:pt x="228" y="31"/>
                    <a:pt x="216" y="29"/>
                    <a:pt x="202" y="35"/>
                  </a:cubicBezTo>
                  <a:cubicBezTo>
                    <a:pt x="198" y="37"/>
                    <a:pt x="190" y="41"/>
                    <a:pt x="202" y="55"/>
                  </a:cubicBezTo>
                  <a:cubicBezTo>
                    <a:pt x="197" y="67"/>
                    <a:pt x="205" y="78"/>
                    <a:pt x="210" y="81"/>
                  </a:cubicBezTo>
                  <a:cubicBezTo>
                    <a:pt x="233" y="69"/>
                    <a:pt x="264" y="71"/>
                    <a:pt x="277" y="82"/>
                  </a:cubicBezTo>
                  <a:cubicBezTo>
                    <a:pt x="287" y="90"/>
                    <a:pt x="278" y="106"/>
                    <a:pt x="274" y="112"/>
                  </a:cubicBezTo>
                  <a:cubicBezTo>
                    <a:pt x="262" y="108"/>
                    <a:pt x="235" y="107"/>
                    <a:pt x="217" y="115"/>
                  </a:cubicBezTo>
                  <a:cubicBezTo>
                    <a:pt x="213" y="121"/>
                    <a:pt x="218" y="130"/>
                    <a:pt x="221" y="134"/>
                  </a:cubicBezTo>
                  <a:cubicBezTo>
                    <a:pt x="245" y="127"/>
                    <a:pt x="268" y="134"/>
                    <a:pt x="268" y="134"/>
                  </a:cubicBezTo>
                  <a:cubicBezTo>
                    <a:pt x="268" y="134"/>
                    <a:pt x="261" y="147"/>
                    <a:pt x="248" y="159"/>
                  </a:cubicBezTo>
                  <a:cubicBezTo>
                    <a:pt x="236" y="169"/>
                    <a:pt x="226" y="176"/>
                    <a:pt x="211" y="190"/>
                  </a:cubicBezTo>
                  <a:cubicBezTo>
                    <a:pt x="196" y="205"/>
                    <a:pt x="185" y="217"/>
                    <a:pt x="177" y="231"/>
                  </a:cubicBezTo>
                  <a:cubicBezTo>
                    <a:pt x="159" y="226"/>
                    <a:pt x="141" y="221"/>
                    <a:pt x="132" y="214"/>
                  </a:cubicBezTo>
                  <a:cubicBezTo>
                    <a:pt x="120" y="206"/>
                    <a:pt x="110" y="200"/>
                    <a:pt x="99" y="186"/>
                  </a:cubicBezTo>
                  <a:cubicBezTo>
                    <a:pt x="99" y="179"/>
                    <a:pt x="98" y="162"/>
                    <a:pt x="84" y="144"/>
                  </a:cubicBezTo>
                  <a:cubicBezTo>
                    <a:pt x="76" y="134"/>
                    <a:pt x="65" y="138"/>
                    <a:pt x="65" y="138"/>
                  </a:cubicBezTo>
                  <a:cubicBezTo>
                    <a:pt x="65" y="138"/>
                    <a:pt x="63" y="135"/>
                    <a:pt x="60" y="133"/>
                  </a:cubicBezTo>
                  <a:cubicBezTo>
                    <a:pt x="57" y="131"/>
                    <a:pt x="52" y="131"/>
                    <a:pt x="52" y="131"/>
                  </a:cubicBezTo>
                  <a:cubicBezTo>
                    <a:pt x="52" y="131"/>
                    <a:pt x="51" y="134"/>
                    <a:pt x="52" y="139"/>
                  </a:cubicBezTo>
                  <a:cubicBezTo>
                    <a:pt x="53" y="142"/>
                    <a:pt x="55" y="145"/>
                    <a:pt x="55" y="145"/>
                  </a:cubicBezTo>
                  <a:cubicBezTo>
                    <a:pt x="52" y="148"/>
                    <a:pt x="50" y="155"/>
                    <a:pt x="53" y="160"/>
                  </a:cubicBezTo>
                  <a:cubicBezTo>
                    <a:pt x="59" y="174"/>
                    <a:pt x="66" y="182"/>
                    <a:pt x="72" y="188"/>
                  </a:cubicBezTo>
                  <a:cubicBezTo>
                    <a:pt x="76" y="191"/>
                    <a:pt x="77" y="194"/>
                    <a:pt x="74" y="197"/>
                  </a:cubicBezTo>
                  <a:cubicBezTo>
                    <a:pt x="72" y="200"/>
                    <a:pt x="68" y="199"/>
                    <a:pt x="64" y="198"/>
                  </a:cubicBezTo>
                  <a:cubicBezTo>
                    <a:pt x="52" y="191"/>
                    <a:pt x="43" y="187"/>
                    <a:pt x="36" y="186"/>
                  </a:cubicBezTo>
                  <a:cubicBezTo>
                    <a:pt x="28" y="185"/>
                    <a:pt x="20" y="187"/>
                    <a:pt x="16" y="193"/>
                  </a:cubicBezTo>
                  <a:cubicBezTo>
                    <a:pt x="14" y="193"/>
                    <a:pt x="11" y="193"/>
                    <a:pt x="8" y="194"/>
                  </a:cubicBezTo>
                  <a:cubicBezTo>
                    <a:pt x="5" y="195"/>
                    <a:pt x="2" y="196"/>
                    <a:pt x="0" y="199"/>
                  </a:cubicBezTo>
                  <a:cubicBezTo>
                    <a:pt x="1" y="201"/>
                    <a:pt x="3" y="203"/>
                    <a:pt x="5" y="204"/>
                  </a:cubicBezTo>
                  <a:cubicBezTo>
                    <a:pt x="7" y="206"/>
                    <a:pt x="9" y="207"/>
                    <a:pt x="13" y="207"/>
                  </a:cubicBezTo>
                  <a:cubicBezTo>
                    <a:pt x="15" y="213"/>
                    <a:pt x="20" y="219"/>
                    <a:pt x="31" y="220"/>
                  </a:cubicBezTo>
                  <a:cubicBezTo>
                    <a:pt x="39" y="220"/>
                    <a:pt x="53" y="218"/>
                    <a:pt x="58" y="217"/>
                  </a:cubicBezTo>
                  <a:cubicBezTo>
                    <a:pt x="64" y="215"/>
                    <a:pt x="66" y="217"/>
                    <a:pt x="67" y="219"/>
                  </a:cubicBezTo>
                  <a:cubicBezTo>
                    <a:pt x="68" y="222"/>
                    <a:pt x="67" y="225"/>
                    <a:pt x="60" y="228"/>
                  </a:cubicBezTo>
                  <a:cubicBezTo>
                    <a:pt x="54" y="230"/>
                    <a:pt x="44" y="237"/>
                    <a:pt x="40" y="241"/>
                  </a:cubicBezTo>
                  <a:cubicBezTo>
                    <a:pt x="24" y="255"/>
                    <a:pt x="31" y="264"/>
                    <a:pt x="31" y="264"/>
                  </a:cubicBezTo>
                  <a:cubicBezTo>
                    <a:pt x="31" y="264"/>
                    <a:pt x="29" y="266"/>
                    <a:pt x="28" y="270"/>
                  </a:cubicBezTo>
                  <a:cubicBezTo>
                    <a:pt x="27" y="273"/>
                    <a:pt x="27" y="277"/>
                    <a:pt x="27" y="280"/>
                  </a:cubicBezTo>
                  <a:cubicBezTo>
                    <a:pt x="30" y="279"/>
                    <a:pt x="34" y="278"/>
                    <a:pt x="37" y="276"/>
                  </a:cubicBezTo>
                  <a:cubicBezTo>
                    <a:pt x="40" y="273"/>
                    <a:pt x="41" y="271"/>
                    <a:pt x="41" y="271"/>
                  </a:cubicBezTo>
                  <a:cubicBezTo>
                    <a:pt x="44" y="272"/>
                    <a:pt x="50" y="273"/>
                    <a:pt x="56" y="267"/>
                  </a:cubicBezTo>
                  <a:cubicBezTo>
                    <a:pt x="67" y="257"/>
                    <a:pt x="70" y="248"/>
                    <a:pt x="73" y="241"/>
                  </a:cubicBezTo>
                  <a:cubicBezTo>
                    <a:pt x="75" y="236"/>
                    <a:pt x="78" y="235"/>
                    <a:pt x="81" y="237"/>
                  </a:cubicBezTo>
                  <a:cubicBezTo>
                    <a:pt x="84" y="238"/>
                    <a:pt x="86" y="241"/>
                    <a:pt x="84" y="247"/>
                  </a:cubicBezTo>
                  <a:cubicBezTo>
                    <a:pt x="81" y="253"/>
                    <a:pt x="78" y="262"/>
                    <a:pt x="79" y="274"/>
                  </a:cubicBezTo>
                  <a:cubicBezTo>
                    <a:pt x="80" y="281"/>
                    <a:pt x="84" y="286"/>
                    <a:pt x="88" y="287"/>
                  </a:cubicBezTo>
                  <a:cubicBezTo>
                    <a:pt x="88" y="287"/>
                    <a:pt x="88" y="290"/>
                    <a:pt x="89" y="293"/>
                  </a:cubicBezTo>
                  <a:cubicBezTo>
                    <a:pt x="90" y="296"/>
                    <a:pt x="91" y="299"/>
                    <a:pt x="93" y="301"/>
                  </a:cubicBezTo>
                  <a:cubicBezTo>
                    <a:pt x="95" y="299"/>
                    <a:pt x="97" y="297"/>
                    <a:pt x="99" y="294"/>
                  </a:cubicBezTo>
                  <a:cubicBezTo>
                    <a:pt x="100" y="292"/>
                    <a:pt x="101" y="290"/>
                    <a:pt x="101" y="287"/>
                  </a:cubicBezTo>
                  <a:cubicBezTo>
                    <a:pt x="105" y="285"/>
                    <a:pt x="111" y="281"/>
                    <a:pt x="112" y="276"/>
                  </a:cubicBezTo>
                  <a:cubicBezTo>
                    <a:pt x="115" y="261"/>
                    <a:pt x="112" y="248"/>
                    <a:pt x="111" y="242"/>
                  </a:cubicBezTo>
                  <a:cubicBezTo>
                    <a:pt x="127" y="258"/>
                    <a:pt x="152" y="278"/>
                    <a:pt x="165" y="283"/>
                  </a:cubicBezTo>
                  <a:cubicBezTo>
                    <a:pt x="166" y="284"/>
                    <a:pt x="167" y="284"/>
                    <a:pt x="167" y="284"/>
                  </a:cubicBezTo>
                  <a:cubicBezTo>
                    <a:pt x="170" y="306"/>
                    <a:pt x="180" y="327"/>
                    <a:pt x="187" y="336"/>
                  </a:cubicBezTo>
                  <a:cubicBezTo>
                    <a:pt x="202" y="354"/>
                    <a:pt x="215" y="362"/>
                    <a:pt x="222" y="367"/>
                  </a:cubicBezTo>
                  <a:cubicBezTo>
                    <a:pt x="228" y="371"/>
                    <a:pt x="233" y="373"/>
                    <a:pt x="230" y="391"/>
                  </a:cubicBezTo>
                  <a:cubicBezTo>
                    <a:pt x="227" y="406"/>
                    <a:pt x="220" y="422"/>
                    <a:pt x="210" y="435"/>
                  </a:cubicBezTo>
                  <a:cubicBezTo>
                    <a:pt x="198" y="452"/>
                    <a:pt x="161" y="477"/>
                    <a:pt x="161" y="477"/>
                  </a:cubicBezTo>
                  <a:cubicBezTo>
                    <a:pt x="161" y="477"/>
                    <a:pt x="134" y="466"/>
                    <a:pt x="103" y="471"/>
                  </a:cubicBezTo>
                  <a:cubicBezTo>
                    <a:pt x="91" y="472"/>
                    <a:pt x="89" y="482"/>
                    <a:pt x="89" y="482"/>
                  </a:cubicBezTo>
                  <a:cubicBezTo>
                    <a:pt x="89" y="482"/>
                    <a:pt x="85" y="482"/>
                    <a:pt x="82" y="483"/>
                  </a:cubicBezTo>
                  <a:cubicBezTo>
                    <a:pt x="78" y="485"/>
                    <a:pt x="76" y="488"/>
                    <a:pt x="76" y="488"/>
                  </a:cubicBezTo>
                  <a:cubicBezTo>
                    <a:pt x="76" y="488"/>
                    <a:pt x="78" y="491"/>
                    <a:pt x="82" y="493"/>
                  </a:cubicBezTo>
                  <a:cubicBezTo>
                    <a:pt x="85" y="494"/>
                    <a:pt x="89" y="494"/>
                    <a:pt x="89" y="494"/>
                  </a:cubicBezTo>
                  <a:cubicBezTo>
                    <a:pt x="90" y="498"/>
                    <a:pt x="95" y="503"/>
                    <a:pt x="101" y="504"/>
                  </a:cubicBezTo>
                  <a:cubicBezTo>
                    <a:pt x="116" y="506"/>
                    <a:pt x="126" y="505"/>
                    <a:pt x="135" y="503"/>
                  </a:cubicBezTo>
                  <a:cubicBezTo>
                    <a:pt x="139" y="501"/>
                    <a:pt x="143" y="502"/>
                    <a:pt x="144" y="506"/>
                  </a:cubicBezTo>
                  <a:cubicBezTo>
                    <a:pt x="145" y="510"/>
                    <a:pt x="142" y="512"/>
                    <a:pt x="139" y="514"/>
                  </a:cubicBezTo>
                  <a:cubicBezTo>
                    <a:pt x="127" y="521"/>
                    <a:pt x="118" y="526"/>
                    <a:pt x="114" y="532"/>
                  </a:cubicBezTo>
                  <a:cubicBezTo>
                    <a:pt x="109" y="538"/>
                    <a:pt x="106" y="546"/>
                    <a:pt x="109" y="552"/>
                  </a:cubicBezTo>
                  <a:cubicBezTo>
                    <a:pt x="107" y="554"/>
                    <a:pt x="106" y="556"/>
                    <a:pt x="105" y="559"/>
                  </a:cubicBezTo>
                  <a:cubicBezTo>
                    <a:pt x="104" y="563"/>
                    <a:pt x="104" y="566"/>
                    <a:pt x="105" y="569"/>
                  </a:cubicBezTo>
                  <a:cubicBezTo>
                    <a:pt x="107" y="569"/>
                    <a:pt x="110" y="569"/>
                    <a:pt x="112" y="568"/>
                  </a:cubicBezTo>
                  <a:cubicBezTo>
                    <a:pt x="115" y="567"/>
                    <a:pt x="117" y="566"/>
                    <a:pt x="119" y="563"/>
                  </a:cubicBezTo>
                  <a:cubicBezTo>
                    <a:pt x="125" y="565"/>
                    <a:pt x="133" y="563"/>
                    <a:pt x="139" y="555"/>
                  </a:cubicBezTo>
                  <a:cubicBezTo>
                    <a:pt x="144" y="548"/>
                    <a:pt x="150" y="535"/>
                    <a:pt x="152" y="530"/>
                  </a:cubicBezTo>
                  <a:cubicBezTo>
                    <a:pt x="153" y="525"/>
                    <a:pt x="155" y="523"/>
                    <a:pt x="158" y="524"/>
                  </a:cubicBezTo>
                  <a:cubicBezTo>
                    <a:pt x="161" y="525"/>
                    <a:pt x="163" y="526"/>
                    <a:pt x="162" y="535"/>
                  </a:cubicBezTo>
                  <a:cubicBezTo>
                    <a:pt x="161" y="540"/>
                    <a:pt x="161" y="553"/>
                    <a:pt x="162" y="559"/>
                  </a:cubicBezTo>
                  <a:cubicBezTo>
                    <a:pt x="165" y="579"/>
                    <a:pt x="176" y="578"/>
                    <a:pt x="176" y="578"/>
                  </a:cubicBezTo>
                  <a:cubicBezTo>
                    <a:pt x="176" y="578"/>
                    <a:pt x="177" y="581"/>
                    <a:pt x="180" y="584"/>
                  </a:cubicBezTo>
                  <a:cubicBezTo>
                    <a:pt x="182" y="587"/>
                    <a:pt x="185" y="589"/>
                    <a:pt x="188" y="590"/>
                  </a:cubicBezTo>
                  <a:cubicBezTo>
                    <a:pt x="189" y="587"/>
                    <a:pt x="190" y="583"/>
                    <a:pt x="190" y="579"/>
                  </a:cubicBezTo>
                  <a:cubicBezTo>
                    <a:pt x="189" y="576"/>
                    <a:pt x="188" y="574"/>
                    <a:pt x="188" y="574"/>
                  </a:cubicBezTo>
                  <a:cubicBezTo>
                    <a:pt x="191" y="571"/>
                    <a:pt x="195" y="567"/>
                    <a:pt x="193" y="559"/>
                  </a:cubicBezTo>
                  <a:cubicBezTo>
                    <a:pt x="190" y="544"/>
                    <a:pt x="184" y="537"/>
                    <a:pt x="180" y="531"/>
                  </a:cubicBezTo>
                  <a:cubicBezTo>
                    <a:pt x="177" y="526"/>
                    <a:pt x="178" y="523"/>
                    <a:pt x="181" y="521"/>
                  </a:cubicBezTo>
                  <a:cubicBezTo>
                    <a:pt x="183" y="519"/>
                    <a:pt x="187" y="520"/>
                    <a:pt x="191" y="525"/>
                  </a:cubicBezTo>
                  <a:cubicBezTo>
                    <a:pt x="195" y="530"/>
                    <a:pt x="200" y="538"/>
                    <a:pt x="211" y="543"/>
                  </a:cubicBezTo>
                  <a:cubicBezTo>
                    <a:pt x="218" y="546"/>
                    <a:pt x="223" y="545"/>
                    <a:pt x="227" y="542"/>
                  </a:cubicBezTo>
                  <a:cubicBezTo>
                    <a:pt x="227" y="542"/>
                    <a:pt x="230" y="544"/>
                    <a:pt x="232" y="545"/>
                  </a:cubicBezTo>
                  <a:cubicBezTo>
                    <a:pt x="235" y="546"/>
                    <a:pt x="238" y="546"/>
                    <a:pt x="241" y="546"/>
                  </a:cubicBezTo>
                  <a:cubicBezTo>
                    <a:pt x="241" y="543"/>
                    <a:pt x="240" y="540"/>
                    <a:pt x="239" y="538"/>
                  </a:cubicBezTo>
                  <a:cubicBezTo>
                    <a:pt x="237" y="535"/>
                    <a:pt x="236" y="533"/>
                    <a:pt x="234" y="532"/>
                  </a:cubicBezTo>
                  <a:cubicBezTo>
                    <a:pt x="235" y="528"/>
                    <a:pt x="233" y="520"/>
                    <a:pt x="230" y="517"/>
                  </a:cubicBezTo>
                  <a:cubicBezTo>
                    <a:pt x="222" y="506"/>
                    <a:pt x="206" y="499"/>
                    <a:pt x="202" y="497"/>
                  </a:cubicBezTo>
                  <a:cubicBezTo>
                    <a:pt x="202" y="497"/>
                    <a:pt x="223" y="487"/>
                    <a:pt x="252" y="450"/>
                  </a:cubicBezTo>
                  <a:cubicBezTo>
                    <a:pt x="268" y="430"/>
                    <a:pt x="279" y="398"/>
                    <a:pt x="286" y="391"/>
                  </a:cubicBezTo>
                  <a:cubicBezTo>
                    <a:pt x="303" y="374"/>
                    <a:pt x="327" y="378"/>
                    <a:pt x="357" y="370"/>
                  </a:cubicBezTo>
                  <a:cubicBezTo>
                    <a:pt x="456" y="346"/>
                    <a:pt x="433" y="324"/>
                    <a:pt x="461" y="329"/>
                  </a:cubicBezTo>
                  <a:cubicBezTo>
                    <a:pt x="478" y="333"/>
                    <a:pt x="476" y="371"/>
                    <a:pt x="488" y="395"/>
                  </a:cubicBezTo>
                  <a:cubicBezTo>
                    <a:pt x="498" y="415"/>
                    <a:pt x="526" y="410"/>
                    <a:pt x="530" y="431"/>
                  </a:cubicBezTo>
                  <a:cubicBezTo>
                    <a:pt x="533" y="451"/>
                    <a:pt x="526" y="487"/>
                    <a:pt x="520" y="501"/>
                  </a:cubicBezTo>
                  <a:cubicBezTo>
                    <a:pt x="512" y="499"/>
                    <a:pt x="490" y="491"/>
                    <a:pt x="466" y="494"/>
                  </a:cubicBezTo>
                  <a:cubicBezTo>
                    <a:pt x="454" y="496"/>
                    <a:pt x="454" y="505"/>
                    <a:pt x="454" y="505"/>
                  </a:cubicBezTo>
                  <a:cubicBezTo>
                    <a:pt x="454" y="505"/>
                    <a:pt x="450" y="505"/>
                    <a:pt x="446" y="507"/>
                  </a:cubicBezTo>
                  <a:cubicBezTo>
                    <a:pt x="443" y="508"/>
                    <a:pt x="441" y="512"/>
                    <a:pt x="441" y="512"/>
                  </a:cubicBezTo>
                  <a:cubicBezTo>
                    <a:pt x="441" y="512"/>
                    <a:pt x="443" y="515"/>
                    <a:pt x="447" y="516"/>
                  </a:cubicBezTo>
                  <a:cubicBezTo>
                    <a:pt x="450" y="518"/>
                    <a:pt x="454" y="517"/>
                    <a:pt x="454" y="517"/>
                  </a:cubicBezTo>
                  <a:cubicBezTo>
                    <a:pt x="455" y="522"/>
                    <a:pt x="459" y="527"/>
                    <a:pt x="465" y="527"/>
                  </a:cubicBezTo>
                  <a:cubicBezTo>
                    <a:pt x="481" y="530"/>
                    <a:pt x="491" y="528"/>
                    <a:pt x="499" y="526"/>
                  </a:cubicBezTo>
                  <a:cubicBezTo>
                    <a:pt x="504" y="525"/>
                    <a:pt x="507" y="525"/>
                    <a:pt x="509" y="529"/>
                  </a:cubicBezTo>
                  <a:cubicBezTo>
                    <a:pt x="510" y="533"/>
                    <a:pt x="506" y="536"/>
                    <a:pt x="503" y="538"/>
                  </a:cubicBezTo>
                  <a:cubicBezTo>
                    <a:pt x="491" y="545"/>
                    <a:pt x="483" y="550"/>
                    <a:pt x="478" y="556"/>
                  </a:cubicBezTo>
                  <a:cubicBezTo>
                    <a:pt x="473" y="562"/>
                    <a:pt x="471" y="569"/>
                    <a:pt x="473" y="576"/>
                  </a:cubicBezTo>
                  <a:cubicBezTo>
                    <a:pt x="472" y="577"/>
                    <a:pt x="470" y="580"/>
                    <a:pt x="470" y="583"/>
                  </a:cubicBezTo>
                  <a:cubicBezTo>
                    <a:pt x="469" y="586"/>
                    <a:pt x="469" y="589"/>
                    <a:pt x="470" y="593"/>
                  </a:cubicBezTo>
                  <a:cubicBezTo>
                    <a:pt x="472" y="593"/>
                    <a:pt x="474" y="592"/>
                    <a:pt x="477" y="591"/>
                  </a:cubicBezTo>
                  <a:cubicBezTo>
                    <a:pt x="479" y="590"/>
                    <a:pt x="482" y="589"/>
                    <a:pt x="484" y="586"/>
                  </a:cubicBezTo>
                  <a:cubicBezTo>
                    <a:pt x="490" y="588"/>
                    <a:pt x="498" y="587"/>
                    <a:pt x="504" y="578"/>
                  </a:cubicBezTo>
                  <a:cubicBezTo>
                    <a:pt x="509" y="571"/>
                    <a:pt x="515" y="558"/>
                    <a:pt x="516" y="553"/>
                  </a:cubicBezTo>
                  <a:cubicBezTo>
                    <a:pt x="518" y="548"/>
                    <a:pt x="520" y="547"/>
                    <a:pt x="523" y="547"/>
                  </a:cubicBezTo>
                  <a:cubicBezTo>
                    <a:pt x="526" y="548"/>
                    <a:pt x="528" y="550"/>
                    <a:pt x="526" y="558"/>
                  </a:cubicBezTo>
                  <a:cubicBezTo>
                    <a:pt x="525" y="564"/>
                    <a:pt x="525" y="576"/>
                    <a:pt x="526" y="582"/>
                  </a:cubicBezTo>
                  <a:cubicBezTo>
                    <a:pt x="530" y="602"/>
                    <a:pt x="541" y="601"/>
                    <a:pt x="541" y="601"/>
                  </a:cubicBezTo>
                  <a:cubicBezTo>
                    <a:pt x="541" y="601"/>
                    <a:pt x="542" y="605"/>
                    <a:pt x="544" y="607"/>
                  </a:cubicBezTo>
                  <a:cubicBezTo>
                    <a:pt x="547" y="610"/>
                    <a:pt x="550" y="612"/>
                    <a:pt x="552" y="613"/>
                  </a:cubicBezTo>
                  <a:cubicBezTo>
                    <a:pt x="554" y="610"/>
                    <a:pt x="555" y="606"/>
                    <a:pt x="554" y="603"/>
                  </a:cubicBezTo>
                  <a:cubicBezTo>
                    <a:pt x="554" y="599"/>
                    <a:pt x="553" y="597"/>
                    <a:pt x="553" y="597"/>
                  </a:cubicBezTo>
                  <a:cubicBezTo>
                    <a:pt x="555" y="595"/>
                    <a:pt x="559" y="590"/>
                    <a:pt x="557" y="582"/>
                  </a:cubicBezTo>
                  <a:cubicBezTo>
                    <a:pt x="554" y="567"/>
                    <a:pt x="549" y="560"/>
                    <a:pt x="544" y="554"/>
                  </a:cubicBezTo>
                  <a:cubicBezTo>
                    <a:pt x="542" y="550"/>
                    <a:pt x="543" y="546"/>
                    <a:pt x="545" y="544"/>
                  </a:cubicBezTo>
                  <a:cubicBezTo>
                    <a:pt x="548" y="543"/>
                    <a:pt x="552" y="543"/>
                    <a:pt x="555" y="548"/>
                  </a:cubicBezTo>
                  <a:cubicBezTo>
                    <a:pt x="559" y="554"/>
                    <a:pt x="565" y="561"/>
                    <a:pt x="575" y="566"/>
                  </a:cubicBezTo>
                  <a:cubicBezTo>
                    <a:pt x="582" y="570"/>
                    <a:pt x="588" y="569"/>
                    <a:pt x="591" y="566"/>
                  </a:cubicBezTo>
                  <a:cubicBezTo>
                    <a:pt x="591" y="566"/>
                    <a:pt x="594" y="568"/>
                    <a:pt x="597" y="569"/>
                  </a:cubicBezTo>
                  <a:cubicBezTo>
                    <a:pt x="600" y="569"/>
                    <a:pt x="603" y="570"/>
                    <a:pt x="606" y="569"/>
                  </a:cubicBezTo>
                  <a:cubicBezTo>
                    <a:pt x="605" y="567"/>
                    <a:pt x="604" y="564"/>
                    <a:pt x="603" y="561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8" name="Freeform 11"/>
            <p:cNvSpPr>
              <a:spLocks/>
            </p:cNvSpPr>
            <p:nvPr/>
          </p:nvSpPr>
          <p:spPr bwMode="auto">
            <a:xfrm>
              <a:off x="345390" y="557815"/>
              <a:ext cx="23171" cy="14160"/>
            </a:xfrm>
            <a:custGeom>
              <a:avLst/>
              <a:gdLst>
                <a:gd name="T0" fmla="*/ 17 w 81"/>
                <a:gd name="T1" fmla="*/ 38 h 50"/>
                <a:gd name="T2" fmla="*/ 81 w 81"/>
                <a:gd name="T3" fmla="*/ 28 h 50"/>
                <a:gd name="T4" fmla="*/ 31 w 81"/>
                <a:gd name="T5" fmla="*/ 0 h 50"/>
                <a:gd name="T6" fmla="*/ 17 w 81"/>
                <a:gd name="T7" fmla="*/ 3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50">
                  <a:moveTo>
                    <a:pt x="17" y="38"/>
                  </a:moveTo>
                  <a:cubicBezTo>
                    <a:pt x="46" y="50"/>
                    <a:pt x="81" y="32"/>
                    <a:pt x="81" y="28"/>
                  </a:cubicBezTo>
                  <a:cubicBezTo>
                    <a:pt x="37" y="34"/>
                    <a:pt x="21" y="22"/>
                    <a:pt x="31" y="0"/>
                  </a:cubicBezTo>
                  <a:cubicBezTo>
                    <a:pt x="0" y="4"/>
                    <a:pt x="1" y="32"/>
                    <a:pt x="17" y="38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9" name="Freeform 12"/>
            <p:cNvSpPr>
              <a:spLocks/>
            </p:cNvSpPr>
            <p:nvPr/>
          </p:nvSpPr>
          <p:spPr bwMode="auto">
            <a:xfrm>
              <a:off x="577102" y="394328"/>
              <a:ext cx="48917" cy="18022"/>
            </a:xfrm>
            <a:custGeom>
              <a:avLst/>
              <a:gdLst>
                <a:gd name="T0" fmla="*/ 167 w 167"/>
                <a:gd name="T1" fmla="*/ 50 h 62"/>
                <a:gd name="T2" fmla="*/ 111 w 167"/>
                <a:gd name="T3" fmla="*/ 39 h 62"/>
                <a:gd name="T4" fmla="*/ 43 w 167"/>
                <a:gd name="T5" fmla="*/ 0 h 62"/>
                <a:gd name="T6" fmla="*/ 45 w 167"/>
                <a:gd name="T7" fmla="*/ 60 h 62"/>
                <a:gd name="T8" fmla="*/ 167 w 167"/>
                <a:gd name="T9" fmla="*/ 5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62">
                  <a:moveTo>
                    <a:pt x="167" y="50"/>
                  </a:moveTo>
                  <a:cubicBezTo>
                    <a:pt x="166" y="37"/>
                    <a:pt x="156" y="30"/>
                    <a:pt x="111" y="39"/>
                  </a:cubicBezTo>
                  <a:cubicBezTo>
                    <a:pt x="56" y="47"/>
                    <a:pt x="27" y="25"/>
                    <a:pt x="43" y="0"/>
                  </a:cubicBezTo>
                  <a:cubicBezTo>
                    <a:pt x="2" y="3"/>
                    <a:pt x="0" y="59"/>
                    <a:pt x="45" y="60"/>
                  </a:cubicBezTo>
                  <a:cubicBezTo>
                    <a:pt x="90" y="62"/>
                    <a:pt x="117" y="43"/>
                    <a:pt x="167" y="50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0" name="Freeform 13"/>
            <p:cNvSpPr>
              <a:spLocks/>
            </p:cNvSpPr>
            <p:nvPr/>
          </p:nvSpPr>
          <p:spPr bwMode="auto">
            <a:xfrm>
              <a:off x="528185" y="560389"/>
              <a:ext cx="119718" cy="142889"/>
            </a:xfrm>
            <a:custGeom>
              <a:avLst/>
              <a:gdLst>
                <a:gd name="T0" fmla="*/ 391 w 409"/>
                <a:gd name="T1" fmla="*/ 10 h 486"/>
                <a:gd name="T2" fmla="*/ 360 w 409"/>
                <a:gd name="T3" fmla="*/ 0 h 486"/>
                <a:gd name="T4" fmla="*/ 251 w 409"/>
                <a:gd name="T5" fmla="*/ 73 h 486"/>
                <a:gd name="T6" fmla="*/ 152 w 409"/>
                <a:gd name="T7" fmla="*/ 133 h 486"/>
                <a:gd name="T8" fmla="*/ 133 w 409"/>
                <a:gd name="T9" fmla="*/ 183 h 486"/>
                <a:gd name="T10" fmla="*/ 136 w 409"/>
                <a:gd name="T11" fmla="*/ 231 h 486"/>
                <a:gd name="T12" fmla="*/ 160 w 409"/>
                <a:gd name="T13" fmla="*/ 234 h 486"/>
                <a:gd name="T14" fmla="*/ 175 w 409"/>
                <a:gd name="T15" fmla="*/ 215 h 486"/>
                <a:gd name="T16" fmla="*/ 192 w 409"/>
                <a:gd name="T17" fmla="*/ 223 h 486"/>
                <a:gd name="T18" fmla="*/ 157 w 409"/>
                <a:gd name="T19" fmla="*/ 292 h 486"/>
                <a:gd name="T20" fmla="*/ 98 w 409"/>
                <a:gd name="T21" fmla="*/ 349 h 486"/>
                <a:gd name="T22" fmla="*/ 46 w 409"/>
                <a:gd name="T23" fmla="*/ 332 h 486"/>
                <a:gd name="T24" fmla="*/ 17 w 409"/>
                <a:gd name="T25" fmla="*/ 337 h 486"/>
                <a:gd name="T26" fmla="*/ 0 w 409"/>
                <a:gd name="T27" fmla="*/ 344 h 486"/>
                <a:gd name="T28" fmla="*/ 14 w 409"/>
                <a:gd name="T29" fmla="*/ 354 h 486"/>
                <a:gd name="T30" fmla="*/ 39 w 409"/>
                <a:gd name="T31" fmla="*/ 371 h 486"/>
                <a:gd name="T32" fmla="*/ 68 w 409"/>
                <a:gd name="T33" fmla="*/ 372 h 486"/>
                <a:gd name="T34" fmla="*/ 78 w 409"/>
                <a:gd name="T35" fmla="*/ 378 h 486"/>
                <a:gd name="T36" fmla="*/ 70 w 409"/>
                <a:gd name="T37" fmla="*/ 388 h 486"/>
                <a:gd name="T38" fmla="*/ 27 w 409"/>
                <a:gd name="T39" fmla="*/ 426 h 486"/>
                <a:gd name="T40" fmla="*/ 19 w 409"/>
                <a:gd name="T41" fmla="*/ 447 h 486"/>
                <a:gd name="T42" fmla="*/ 39 w 409"/>
                <a:gd name="T43" fmla="*/ 440 h 486"/>
                <a:gd name="T44" fmla="*/ 82 w 409"/>
                <a:gd name="T45" fmla="*/ 409 h 486"/>
                <a:gd name="T46" fmla="*/ 92 w 409"/>
                <a:gd name="T47" fmla="*/ 403 h 486"/>
                <a:gd name="T48" fmla="*/ 95 w 409"/>
                <a:gd name="T49" fmla="*/ 415 h 486"/>
                <a:gd name="T50" fmla="*/ 88 w 409"/>
                <a:gd name="T51" fmla="*/ 443 h 486"/>
                <a:gd name="T52" fmla="*/ 102 w 409"/>
                <a:gd name="T53" fmla="*/ 470 h 486"/>
                <a:gd name="T54" fmla="*/ 114 w 409"/>
                <a:gd name="T55" fmla="*/ 486 h 486"/>
                <a:gd name="T56" fmla="*/ 117 w 409"/>
                <a:gd name="T57" fmla="*/ 468 h 486"/>
                <a:gd name="T58" fmla="*/ 127 w 409"/>
                <a:gd name="T59" fmla="*/ 440 h 486"/>
                <a:gd name="T60" fmla="*/ 117 w 409"/>
                <a:gd name="T61" fmla="*/ 415 h 486"/>
                <a:gd name="T62" fmla="*/ 119 w 409"/>
                <a:gd name="T63" fmla="*/ 404 h 486"/>
                <a:gd name="T64" fmla="*/ 130 w 409"/>
                <a:gd name="T65" fmla="*/ 411 h 486"/>
                <a:gd name="T66" fmla="*/ 143 w 409"/>
                <a:gd name="T67" fmla="*/ 431 h 486"/>
                <a:gd name="T68" fmla="*/ 170 w 409"/>
                <a:gd name="T69" fmla="*/ 439 h 486"/>
                <a:gd name="T70" fmla="*/ 187 w 409"/>
                <a:gd name="T71" fmla="*/ 444 h 486"/>
                <a:gd name="T72" fmla="*/ 180 w 409"/>
                <a:gd name="T73" fmla="*/ 426 h 486"/>
                <a:gd name="T74" fmla="*/ 171 w 409"/>
                <a:gd name="T75" fmla="*/ 398 h 486"/>
                <a:gd name="T76" fmla="*/ 138 w 409"/>
                <a:gd name="T77" fmla="*/ 373 h 486"/>
                <a:gd name="T78" fmla="*/ 214 w 409"/>
                <a:gd name="T79" fmla="*/ 320 h 486"/>
                <a:gd name="T80" fmla="*/ 240 w 409"/>
                <a:gd name="T81" fmla="*/ 279 h 486"/>
                <a:gd name="T82" fmla="*/ 254 w 409"/>
                <a:gd name="T83" fmla="*/ 301 h 486"/>
                <a:gd name="T84" fmla="*/ 271 w 409"/>
                <a:gd name="T85" fmla="*/ 299 h 486"/>
                <a:gd name="T86" fmla="*/ 276 w 409"/>
                <a:gd name="T87" fmla="*/ 261 h 486"/>
                <a:gd name="T88" fmla="*/ 265 w 409"/>
                <a:gd name="T89" fmla="*/ 212 h 486"/>
                <a:gd name="T90" fmla="*/ 276 w 409"/>
                <a:gd name="T91" fmla="*/ 202 h 486"/>
                <a:gd name="T92" fmla="*/ 292 w 409"/>
                <a:gd name="T93" fmla="*/ 217 h 486"/>
                <a:gd name="T94" fmla="*/ 317 w 409"/>
                <a:gd name="T95" fmla="*/ 212 h 486"/>
                <a:gd name="T96" fmla="*/ 312 w 409"/>
                <a:gd name="T97" fmla="*/ 174 h 486"/>
                <a:gd name="T98" fmla="*/ 295 w 409"/>
                <a:gd name="T99" fmla="*/ 145 h 486"/>
                <a:gd name="T100" fmla="*/ 353 w 409"/>
                <a:gd name="T101" fmla="*/ 88 h 486"/>
                <a:gd name="T102" fmla="*/ 399 w 409"/>
                <a:gd name="T103" fmla="*/ 44 h 486"/>
                <a:gd name="T104" fmla="*/ 408 w 409"/>
                <a:gd name="T105" fmla="*/ 21 h 486"/>
                <a:gd name="T106" fmla="*/ 391 w 409"/>
                <a:gd name="T107" fmla="*/ 10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09" h="486">
                  <a:moveTo>
                    <a:pt x="391" y="10"/>
                  </a:moveTo>
                  <a:cubicBezTo>
                    <a:pt x="383" y="7"/>
                    <a:pt x="360" y="0"/>
                    <a:pt x="360" y="0"/>
                  </a:cubicBezTo>
                  <a:cubicBezTo>
                    <a:pt x="360" y="0"/>
                    <a:pt x="322" y="48"/>
                    <a:pt x="251" y="73"/>
                  </a:cubicBezTo>
                  <a:cubicBezTo>
                    <a:pt x="192" y="93"/>
                    <a:pt x="165" y="110"/>
                    <a:pt x="152" y="133"/>
                  </a:cubicBezTo>
                  <a:cubicBezTo>
                    <a:pt x="140" y="152"/>
                    <a:pt x="134" y="171"/>
                    <a:pt x="133" y="183"/>
                  </a:cubicBezTo>
                  <a:cubicBezTo>
                    <a:pt x="132" y="202"/>
                    <a:pt x="134" y="215"/>
                    <a:pt x="136" y="231"/>
                  </a:cubicBezTo>
                  <a:cubicBezTo>
                    <a:pt x="139" y="248"/>
                    <a:pt x="157" y="246"/>
                    <a:pt x="160" y="234"/>
                  </a:cubicBezTo>
                  <a:cubicBezTo>
                    <a:pt x="161" y="226"/>
                    <a:pt x="167" y="216"/>
                    <a:pt x="175" y="215"/>
                  </a:cubicBezTo>
                  <a:cubicBezTo>
                    <a:pt x="184" y="214"/>
                    <a:pt x="192" y="223"/>
                    <a:pt x="192" y="223"/>
                  </a:cubicBezTo>
                  <a:cubicBezTo>
                    <a:pt x="192" y="223"/>
                    <a:pt x="183" y="258"/>
                    <a:pt x="157" y="292"/>
                  </a:cubicBezTo>
                  <a:cubicBezTo>
                    <a:pt x="149" y="303"/>
                    <a:pt x="111" y="342"/>
                    <a:pt x="98" y="349"/>
                  </a:cubicBezTo>
                  <a:cubicBezTo>
                    <a:pt x="80" y="341"/>
                    <a:pt x="57" y="333"/>
                    <a:pt x="46" y="332"/>
                  </a:cubicBezTo>
                  <a:cubicBezTo>
                    <a:pt x="36" y="331"/>
                    <a:pt x="22" y="330"/>
                    <a:pt x="17" y="337"/>
                  </a:cubicBezTo>
                  <a:cubicBezTo>
                    <a:pt x="11" y="337"/>
                    <a:pt x="5" y="340"/>
                    <a:pt x="0" y="344"/>
                  </a:cubicBezTo>
                  <a:cubicBezTo>
                    <a:pt x="5" y="350"/>
                    <a:pt x="14" y="354"/>
                    <a:pt x="14" y="354"/>
                  </a:cubicBezTo>
                  <a:cubicBezTo>
                    <a:pt x="16" y="365"/>
                    <a:pt x="26" y="370"/>
                    <a:pt x="39" y="371"/>
                  </a:cubicBezTo>
                  <a:cubicBezTo>
                    <a:pt x="52" y="373"/>
                    <a:pt x="62" y="372"/>
                    <a:pt x="68" y="372"/>
                  </a:cubicBezTo>
                  <a:cubicBezTo>
                    <a:pt x="74" y="371"/>
                    <a:pt x="77" y="375"/>
                    <a:pt x="78" y="378"/>
                  </a:cubicBezTo>
                  <a:cubicBezTo>
                    <a:pt x="78" y="382"/>
                    <a:pt x="76" y="387"/>
                    <a:pt x="70" y="388"/>
                  </a:cubicBezTo>
                  <a:cubicBezTo>
                    <a:pt x="37" y="392"/>
                    <a:pt x="26" y="409"/>
                    <a:pt x="27" y="426"/>
                  </a:cubicBezTo>
                  <a:cubicBezTo>
                    <a:pt x="23" y="430"/>
                    <a:pt x="18" y="438"/>
                    <a:pt x="19" y="447"/>
                  </a:cubicBezTo>
                  <a:cubicBezTo>
                    <a:pt x="24" y="447"/>
                    <a:pt x="34" y="445"/>
                    <a:pt x="39" y="440"/>
                  </a:cubicBezTo>
                  <a:cubicBezTo>
                    <a:pt x="60" y="443"/>
                    <a:pt x="76" y="421"/>
                    <a:pt x="82" y="409"/>
                  </a:cubicBezTo>
                  <a:cubicBezTo>
                    <a:pt x="85" y="403"/>
                    <a:pt x="88" y="400"/>
                    <a:pt x="92" y="403"/>
                  </a:cubicBezTo>
                  <a:cubicBezTo>
                    <a:pt x="96" y="404"/>
                    <a:pt x="97" y="408"/>
                    <a:pt x="95" y="415"/>
                  </a:cubicBezTo>
                  <a:cubicBezTo>
                    <a:pt x="92" y="423"/>
                    <a:pt x="88" y="433"/>
                    <a:pt x="88" y="443"/>
                  </a:cubicBezTo>
                  <a:cubicBezTo>
                    <a:pt x="88" y="458"/>
                    <a:pt x="94" y="466"/>
                    <a:pt x="102" y="470"/>
                  </a:cubicBezTo>
                  <a:cubicBezTo>
                    <a:pt x="102" y="470"/>
                    <a:pt x="107" y="483"/>
                    <a:pt x="114" y="486"/>
                  </a:cubicBezTo>
                  <a:cubicBezTo>
                    <a:pt x="118" y="480"/>
                    <a:pt x="117" y="468"/>
                    <a:pt x="117" y="468"/>
                  </a:cubicBezTo>
                  <a:cubicBezTo>
                    <a:pt x="125" y="464"/>
                    <a:pt x="128" y="452"/>
                    <a:pt x="127" y="440"/>
                  </a:cubicBezTo>
                  <a:cubicBezTo>
                    <a:pt x="126" y="433"/>
                    <a:pt x="121" y="423"/>
                    <a:pt x="117" y="415"/>
                  </a:cubicBezTo>
                  <a:cubicBezTo>
                    <a:pt x="114" y="409"/>
                    <a:pt x="116" y="405"/>
                    <a:pt x="119" y="404"/>
                  </a:cubicBezTo>
                  <a:cubicBezTo>
                    <a:pt x="123" y="402"/>
                    <a:pt x="127" y="404"/>
                    <a:pt x="130" y="411"/>
                  </a:cubicBezTo>
                  <a:cubicBezTo>
                    <a:pt x="132" y="416"/>
                    <a:pt x="138" y="427"/>
                    <a:pt x="143" y="431"/>
                  </a:cubicBezTo>
                  <a:cubicBezTo>
                    <a:pt x="148" y="437"/>
                    <a:pt x="161" y="445"/>
                    <a:pt x="170" y="439"/>
                  </a:cubicBezTo>
                  <a:cubicBezTo>
                    <a:pt x="170" y="439"/>
                    <a:pt x="179" y="445"/>
                    <a:pt x="187" y="444"/>
                  </a:cubicBezTo>
                  <a:cubicBezTo>
                    <a:pt x="187" y="436"/>
                    <a:pt x="184" y="431"/>
                    <a:pt x="180" y="426"/>
                  </a:cubicBezTo>
                  <a:cubicBezTo>
                    <a:pt x="183" y="418"/>
                    <a:pt x="183" y="409"/>
                    <a:pt x="171" y="398"/>
                  </a:cubicBezTo>
                  <a:cubicBezTo>
                    <a:pt x="162" y="389"/>
                    <a:pt x="150" y="380"/>
                    <a:pt x="138" y="373"/>
                  </a:cubicBezTo>
                  <a:cubicBezTo>
                    <a:pt x="162" y="365"/>
                    <a:pt x="200" y="337"/>
                    <a:pt x="214" y="320"/>
                  </a:cubicBezTo>
                  <a:cubicBezTo>
                    <a:pt x="226" y="305"/>
                    <a:pt x="240" y="279"/>
                    <a:pt x="240" y="279"/>
                  </a:cubicBezTo>
                  <a:cubicBezTo>
                    <a:pt x="250" y="282"/>
                    <a:pt x="253" y="294"/>
                    <a:pt x="254" y="301"/>
                  </a:cubicBezTo>
                  <a:cubicBezTo>
                    <a:pt x="255" y="308"/>
                    <a:pt x="268" y="311"/>
                    <a:pt x="271" y="299"/>
                  </a:cubicBezTo>
                  <a:cubicBezTo>
                    <a:pt x="274" y="288"/>
                    <a:pt x="276" y="276"/>
                    <a:pt x="276" y="261"/>
                  </a:cubicBezTo>
                  <a:cubicBezTo>
                    <a:pt x="276" y="251"/>
                    <a:pt x="274" y="230"/>
                    <a:pt x="265" y="212"/>
                  </a:cubicBezTo>
                  <a:cubicBezTo>
                    <a:pt x="267" y="207"/>
                    <a:pt x="271" y="202"/>
                    <a:pt x="276" y="202"/>
                  </a:cubicBezTo>
                  <a:cubicBezTo>
                    <a:pt x="284" y="203"/>
                    <a:pt x="289" y="212"/>
                    <a:pt x="292" y="217"/>
                  </a:cubicBezTo>
                  <a:cubicBezTo>
                    <a:pt x="298" y="231"/>
                    <a:pt x="317" y="226"/>
                    <a:pt x="317" y="212"/>
                  </a:cubicBezTo>
                  <a:cubicBezTo>
                    <a:pt x="316" y="200"/>
                    <a:pt x="316" y="191"/>
                    <a:pt x="312" y="174"/>
                  </a:cubicBezTo>
                  <a:cubicBezTo>
                    <a:pt x="311" y="167"/>
                    <a:pt x="302" y="151"/>
                    <a:pt x="295" y="145"/>
                  </a:cubicBezTo>
                  <a:cubicBezTo>
                    <a:pt x="299" y="118"/>
                    <a:pt x="317" y="117"/>
                    <a:pt x="353" y="88"/>
                  </a:cubicBezTo>
                  <a:cubicBezTo>
                    <a:pt x="366" y="78"/>
                    <a:pt x="385" y="62"/>
                    <a:pt x="399" y="44"/>
                  </a:cubicBezTo>
                  <a:cubicBezTo>
                    <a:pt x="403" y="39"/>
                    <a:pt x="409" y="29"/>
                    <a:pt x="408" y="21"/>
                  </a:cubicBezTo>
                  <a:cubicBezTo>
                    <a:pt x="408" y="15"/>
                    <a:pt x="399" y="12"/>
                    <a:pt x="391" y="10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1" name="Freeform 14"/>
            <p:cNvSpPr>
              <a:spLocks noEditPoints="1"/>
            </p:cNvSpPr>
            <p:nvPr/>
          </p:nvSpPr>
          <p:spPr bwMode="auto">
            <a:xfrm>
              <a:off x="525611" y="363433"/>
              <a:ext cx="184082" cy="351430"/>
            </a:xfrm>
            <a:custGeom>
              <a:avLst/>
              <a:gdLst>
                <a:gd name="T0" fmla="*/ 375 w 625"/>
                <a:gd name="T1" fmla="*/ 54 h 1196"/>
                <a:gd name="T2" fmla="*/ 617 w 625"/>
                <a:gd name="T3" fmla="*/ 626 h 1196"/>
                <a:gd name="T4" fmla="*/ 546 w 625"/>
                <a:gd name="T5" fmla="*/ 846 h 1196"/>
                <a:gd name="T6" fmla="*/ 524 w 625"/>
                <a:gd name="T7" fmla="*/ 969 h 1196"/>
                <a:gd name="T8" fmla="*/ 434 w 625"/>
                <a:gd name="T9" fmla="*/ 1083 h 1196"/>
                <a:gd name="T10" fmla="*/ 504 w 625"/>
                <a:gd name="T11" fmla="*/ 1133 h 1196"/>
                <a:gd name="T12" fmla="*/ 440 w 625"/>
                <a:gd name="T13" fmla="*/ 1117 h 1196"/>
                <a:gd name="T14" fmla="*/ 445 w 625"/>
                <a:gd name="T15" fmla="*/ 1147 h 1196"/>
                <a:gd name="T16" fmla="*/ 431 w 625"/>
                <a:gd name="T17" fmla="*/ 1184 h 1196"/>
                <a:gd name="T18" fmla="*/ 402 w 625"/>
                <a:gd name="T19" fmla="*/ 1120 h 1196"/>
                <a:gd name="T20" fmla="*/ 343 w 625"/>
                <a:gd name="T21" fmla="*/ 1186 h 1196"/>
                <a:gd name="T22" fmla="*/ 378 w 625"/>
                <a:gd name="T23" fmla="*/ 1103 h 1196"/>
                <a:gd name="T24" fmla="*/ 311 w 625"/>
                <a:gd name="T25" fmla="*/ 1098 h 1196"/>
                <a:gd name="T26" fmla="*/ 334 w 625"/>
                <a:gd name="T27" fmla="*/ 1066 h 1196"/>
                <a:gd name="T28" fmla="*/ 443 w 625"/>
                <a:gd name="T29" fmla="*/ 957 h 1196"/>
                <a:gd name="T30" fmla="*/ 399 w 625"/>
                <a:gd name="T31" fmla="*/ 954 h 1196"/>
                <a:gd name="T32" fmla="*/ 405 w 625"/>
                <a:gd name="T33" fmla="*/ 883 h 1196"/>
                <a:gd name="T34" fmla="*/ 371 w 625"/>
                <a:gd name="T35" fmla="*/ 855 h 1196"/>
                <a:gd name="T36" fmla="*/ 322 w 625"/>
                <a:gd name="T37" fmla="*/ 613 h 1196"/>
                <a:gd name="T38" fmla="*/ 138 w 625"/>
                <a:gd name="T39" fmla="*/ 601 h 1196"/>
                <a:gd name="T40" fmla="*/ 147 w 625"/>
                <a:gd name="T41" fmla="*/ 688 h 1196"/>
                <a:gd name="T42" fmla="*/ 115 w 625"/>
                <a:gd name="T43" fmla="*/ 631 h 1196"/>
                <a:gd name="T44" fmla="*/ 97 w 625"/>
                <a:gd name="T45" fmla="*/ 654 h 1196"/>
                <a:gd name="T46" fmla="*/ 65 w 625"/>
                <a:gd name="T47" fmla="*/ 670 h 1196"/>
                <a:gd name="T48" fmla="*/ 83 w 625"/>
                <a:gd name="T49" fmla="*/ 604 h 1196"/>
                <a:gd name="T50" fmla="*/ 0 w 625"/>
                <a:gd name="T51" fmla="*/ 608 h 1196"/>
                <a:gd name="T52" fmla="*/ 84 w 625"/>
                <a:gd name="T53" fmla="*/ 576 h 1196"/>
                <a:gd name="T54" fmla="*/ 40 w 625"/>
                <a:gd name="T55" fmla="*/ 524 h 1196"/>
                <a:gd name="T56" fmla="*/ 80 w 625"/>
                <a:gd name="T57" fmla="*/ 519 h 1196"/>
                <a:gd name="T58" fmla="*/ 215 w 625"/>
                <a:gd name="T59" fmla="*/ 421 h 1196"/>
                <a:gd name="T60" fmla="*/ 177 w 625"/>
                <a:gd name="T61" fmla="*/ 401 h 1196"/>
                <a:gd name="T62" fmla="*/ 185 w 625"/>
                <a:gd name="T63" fmla="*/ 306 h 1196"/>
                <a:gd name="T64" fmla="*/ 113 w 625"/>
                <a:gd name="T65" fmla="*/ 283 h 1196"/>
                <a:gd name="T66" fmla="*/ 95 w 625"/>
                <a:gd name="T67" fmla="*/ 249 h 1196"/>
                <a:gd name="T68" fmla="*/ 100 w 625"/>
                <a:gd name="T69" fmla="*/ 219 h 1196"/>
                <a:gd name="T70" fmla="*/ 32 w 625"/>
                <a:gd name="T71" fmla="*/ 243 h 1196"/>
                <a:gd name="T72" fmla="*/ 90 w 625"/>
                <a:gd name="T73" fmla="*/ 198 h 1196"/>
                <a:gd name="T74" fmla="*/ 46 w 625"/>
                <a:gd name="T75" fmla="*/ 154 h 1196"/>
                <a:gd name="T76" fmla="*/ 108 w 625"/>
                <a:gd name="T77" fmla="*/ 165 h 1196"/>
                <a:gd name="T78" fmla="*/ 120 w 625"/>
                <a:gd name="T79" fmla="*/ 101 h 1196"/>
                <a:gd name="T80" fmla="*/ 155 w 625"/>
                <a:gd name="T81" fmla="*/ 122 h 1196"/>
                <a:gd name="T82" fmla="*/ 272 w 625"/>
                <a:gd name="T83" fmla="*/ 286 h 1196"/>
                <a:gd name="T84" fmla="*/ 264 w 625"/>
                <a:gd name="T85" fmla="*/ 257 h 1196"/>
                <a:gd name="T86" fmla="*/ 348 w 625"/>
                <a:gd name="T87" fmla="*/ 227 h 1196"/>
                <a:gd name="T88" fmla="*/ 311 w 625"/>
                <a:gd name="T89" fmla="*/ 173 h 1196"/>
                <a:gd name="T90" fmla="*/ 283 w 625"/>
                <a:gd name="T91" fmla="*/ 127 h 1196"/>
                <a:gd name="T92" fmla="*/ 315 w 625"/>
                <a:gd name="T93" fmla="*/ 57 h 1196"/>
                <a:gd name="T94" fmla="*/ 429 w 625"/>
                <a:gd name="T95" fmla="*/ 4 h 1196"/>
                <a:gd name="T96" fmla="*/ 484 w 625"/>
                <a:gd name="T97" fmla="*/ 77 h 1196"/>
                <a:gd name="T98" fmla="*/ 472 w 625"/>
                <a:gd name="T99" fmla="*/ 131 h 1196"/>
                <a:gd name="T100" fmla="*/ 500 w 625"/>
                <a:gd name="T101" fmla="*/ 244 h 1196"/>
                <a:gd name="T102" fmla="*/ 454 w 625"/>
                <a:gd name="T103" fmla="*/ 245 h 1196"/>
                <a:gd name="T104" fmla="*/ 452 w 625"/>
                <a:gd name="T105" fmla="*/ 332 h 1196"/>
                <a:gd name="T106" fmla="*/ 445 w 625"/>
                <a:gd name="T107" fmla="*/ 384 h 1196"/>
                <a:gd name="T108" fmla="*/ 415 w 625"/>
                <a:gd name="T109" fmla="*/ 411 h 1196"/>
                <a:gd name="T110" fmla="*/ 455 w 625"/>
                <a:gd name="T111" fmla="*/ 537 h 1196"/>
                <a:gd name="T112" fmla="*/ 495 w 625"/>
                <a:gd name="T113" fmla="*/ 448 h 1196"/>
                <a:gd name="T114" fmla="*/ 528 w 625"/>
                <a:gd name="T115" fmla="*/ 270 h 1196"/>
                <a:gd name="T116" fmla="*/ 553 w 625"/>
                <a:gd name="T117" fmla="*/ 289 h 1196"/>
                <a:gd name="T118" fmla="*/ 615 w 625"/>
                <a:gd name="T119" fmla="*/ 274 h 1196"/>
                <a:gd name="T120" fmla="*/ 537 w 625"/>
                <a:gd name="T121" fmla="*/ 358 h 1196"/>
                <a:gd name="T122" fmla="*/ 617 w 625"/>
                <a:gd name="T123" fmla="*/ 626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5" h="1196">
                  <a:moveTo>
                    <a:pt x="342" y="59"/>
                  </a:moveTo>
                  <a:cubicBezTo>
                    <a:pt x="342" y="59"/>
                    <a:pt x="362" y="91"/>
                    <a:pt x="377" y="81"/>
                  </a:cubicBezTo>
                  <a:cubicBezTo>
                    <a:pt x="388" y="74"/>
                    <a:pt x="382" y="62"/>
                    <a:pt x="375" y="54"/>
                  </a:cubicBezTo>
                  <a:cubicBezTo>
                    <a:pt x="364" y="42"/>
                    <a:pt x="353" y="50"/>
                    <a:pt x="342" y="59"/>
                  </a:cubicBezTo>
                  <a:lnTo>
                    <a:pt x="342" y="59"/>
                  </a:lnTo>
                  <a:close/>
                  <a:moveTo>
                    <a:pt x="617" y="626"/>
                  </a:moveTo>
                  <a:cubicBezTo>
                    <a:pt x="611" y="658"/>
                    <a:pt x="586" y="679"/>
                    <a:pt x="553" y="693"/>
                  </a:cubicBezTo>
                  <a:cubicBezTo>
                    <a:pt x="555" y="754"/>
                    <a:pt x="517" y="783"/>
                    <a:pt x="517" y="805"/>
                  </a:cubicBezTo>
                  <a:cubicBezTo>
                    <a:pt x="516" y="820"/>
                    <a:pt x="530" y="825"/>
                    <a:pt x="546" y="846"/>
                  </a:cubicBezTo>
                  <a:cubicBezTo>
                    <a:pt x="561" y="867"/>
                    <a:pt x="567" y="901"/>
                    <a:pt x="563" y="927"/>
                  </a:cubicBezTo>
                  <a:cubicBezTo>
                    <a:pt x="559" y="947"/>
                    <a:pt x="555" y="957"/>
                    <a:pt x="547" y="971"/>
                  </a:cubicBezTo>
                  <a:cubicBezTo>
                    <a:pt x="540" y="985"/>
                    <a:pt x="523" y="979"/>
                    <a:pt x="524" y="969"/>
                  </a:cubicBezTo>
                  <a:cubicBezTo>
                    <a:pt x="527" y="939"/>
                    <a:pt x="505" y="949"/>
                    <a:pt x="505" y="949"/>
                  </a:cubicBezTo>
                  <a:cubicBezTo>
                    <a:pt x="505" y="949"/>
                    <a:pt x="506" y="981"/>
                    <a:pt x="484" y="1023"/>
                  </a:cubicBezTo>
                  <a:cubicBezTo>
                    <a:pt x="471" y="1049"/>
                    <a:pt x="434" y="1083"/>
                    <a:pt x="434" y="1083"/>
                  </a:cubicBezTo>
                  <a:cubicBezTo>
                    <a:pt x="434" y="1083"/>
                    <a:pt x="465" y="1087"/>
                    <a:pt x="474" y="1091"/>
                  </a:cubicBezTo>
                  <a:cubicBezTo>
                    <a:pt x="488" y="1098"/>
                    <a:pt x="491" y="1109"/>
                    <a:pt x="492" y="1118"/>
                  </a:cubicBezTo>
                  <a:cubicBezTo>
                    <a:pt x="497" y="1122"/>
                    <a:pt x="501" y="1126"/>
                    <a:pt x="504" y="1133"/>
                  </a:cubicBezTo>
                  <a:cubicBezTo>
                    <a:pt x="497" y="1136"/>
                    <a:pt x="486" y="1133"/>
                    <a:pt x="486" y="1133"/>
                  </a:cubicBezTo>
                  <a:cubicBezTo>
                    <a:pt x="486" y="1133"/>
                    <a:pt x="475" y="1143"/>
                    <a:pt x="456" y="1131"/>
                  </a:cubicBezTo>
                  <a:cubicBezTo>
                    <a:pt x="449" y="1127"/>
                    <a:pt x="443" y="1121"/>
                    <a:pt x="440" y="1117"/>
                  </a:cubicBezTo>
                  <a:cubicBezTo>
                    <a:pt x="435" y="1111"/>
                    <a:pt x="430" y="1111"/>
                    <a:pt x="427" y="1114"/>
                  </a:cubicBezTo>
                  <a:cubicBezTo>
                    <a:pt x="424" y="1116"/>
                    <a:pt x="424" y="1121"/>
                    <a:pt x="428" y="1125"/>
                  </a:cubicBezTo>
                  <a:cubicBezTo>
                    <a:pt x="434" y="1132"/>
                    <a:pt x="442" y="1143"/>
                    <a:pt x="445" y="1147"/>
                  </a:cubicBezTo>
                  <a:cubicBezTo>
                    <a:pt x="449" y="1155"/>
                    <a:pt x="451" y="1171"/>
                    <a:pt x="445" y="1177"/>
                  </a:cubicBezTo>
                  <a:cubicBezTo>
                    <a:pt x="445" y="1177"/>
                    <a:pt x="449" y="1189"/>
                    <a:pt x="447" y="1196"/>
                  </a:cubicBezTo>
                  <a:cubicBezTo>
                    <a:pt x="440" y="1195"/>
                    <a:pt x="431" y="1184"/>
                    <a:pt x="431" y="1184"/>
                  </a:cubicBezTo>
                  <a:cubicBezTo>
                    <a:pt x="421" y="1182"/>
                    <a:pt x="412" y="1173"/>
                    <a:pt x="410" y="1163"/>
                  </a:cubicBezTo>
                  <a:cubicBezTo>
                    <a:pt x="407" y="1151"/>
                    <a:pt x="409" y="1141"/>
                    <a:pt x="409" y="1132"/>
                  </a:cubicBezTo>
                  <a:cubicBezTo>
                    <a:pt x="409" y="1125"/>
                    <a:pt x="407" y="1121"/>
                    <a:pt x="402" y="1120"/>
                  </a:cubicBezTo>
                  <a:cubicBezTo>
                    <a:pt x="396" y="1120"/>
                    <a:pt x="394" y="1124"/>
                    <a:pt x="393" y="1130"/>
                  </a:cubicBezTo>
                  <a:cubicBezTo>
                    <a:pt x="392" y="1145"/>
                    <a:pt x="381" y="1170"/>
                    <a:pt x="360" y="1174"/>
                  </a:cubicBezTo>
                  <a:cubicBezTo>
                    <a:pt x="356" y="1180"/>
                    <a:pt x="348" y="1184"/>
                    <a:pt x="343" y="1186"/>
                  </a:cubicBezTo>
                  <a:cubicBezTo>
                    <a:pt x="340" y="1178"/>
                    <a:pt x="343" y="1168"/>
                    <a:pt x="345" y="1163"/>
                  </a:cubicBezTo>
                  <a:cubicBezTo>
                    <a:pt x="339" y="1147"/>
                    <a:pt x="346" y="1130"/>
                    <a:pt x="374" y="1114"/>
                  </a:cubicBezTo>
                  <a:cubicBezTo>
                    <a:pt x="378" y="1112"/>
                    <a:pt x="380" y="1107"/>
                    <a:pt x="378" y="1103"/>
                  </a:cubicBezTo>
                  <a:cubicBezTo>
                    <a:pt x="376" y="1100"/>
                    <a:pt x="373" y="1099"/>
                    <a:pt x="368" y="1101"/>
                  </a:cubicBezTo>
                  <a:cubicBezTo>
                    <a:pt x="362" y="1102"/>
                    <a:pt x="353" y="1105"/>
                    <a:pt x="340" y="1108"/>
                  </a:cubicBezTo>
                  <a:cubicBezTo>
                    <a:pt x="328" y="1110"/>
                    <a:pt x="316" y="1108"/>
                    <a:pt x="311" y="1098"/>
                  </a:cubicBezTo>
                  <a:cubicBezTo>
                    <a:pt x="311" y="1098"/>
                    <a:pt x="301" y="1098"/>
                    <a:pt x="295" y="1093"/>
                  </a:cubicBezTo>
                  <a:cubicBezTo>
                    <a:pt x="298" y="1087"/>
                    <a:pt x="303" y="1083"/>
                    <a:pt x="310" y="1081"/>
                  </a:cubicBezTo>
                  <a:cubicBezTo>
                    <a:pt x="312" y="1073"/>
                    <a:pt x="324" y="1067"/>
                    <a:pt x="334" y="1066"/>
                  </a:cubicBezTo>
                  <a:cubicBezTo>
                    <a:pt x="359" y="1063"/>
                    <a:pt x="392" y="1069"/>
                    <a:pt x="392" y="1069"/>
                  </a:cubicBezTo>
                  <a:cubicBezTo>
                    <a:pt x="392" y="1069"/>
                    <a:pt x="409" y="1053"/>
                    <a:pt x="425" y="1027"/>
                  </a:cubicBezTo>
                  <a:cubicBezTo>
                    <a:pt x="446" y="993"/>
                    <a:pt x="443" y="957"/>
                    <a:pt x="443" y="957"/>
                  </a:cubicBezTo>
                  <a:cubicBezTo>
                    <a:pt x="443" y="957"/>
                    <a:pt x="439" y="951"/>
                    <a:pt x="432" y="950"/>
                  </a:cubicBezTo>
                  <a:cubicBezTo>
                    <a:pt x="424" y="950"/>
                    <a:pt x="418" y="958"/>
                    <a:pt x="415" y="961"/>
                  </a:cubicBezTo>
                  <a:cubicBezTo>
                    <a:pt x="411" y="965"/>
                    <a:pt x="399" y="966"/>
                    <a:pt x="399" y="954"/>
                  </a:cubicBezTo>
                  <a:cubicBezTo>
                    <a:pt x="399" y="946"/>
                    <a:pt x="400" y="935"/>
                    <a:pt x="405" y="921"/>
                  </a:cubicBezTo>
                  <a:cubicBezTo>
                    <a:pt x="408" y="912"/>
                    <a:pt x="413" y="903"/>
                    <a:pt x="421" y="892"/>
                  </a:cubicBezTo>
                  <a:cubicBezTo>
                    <a:pt x="417" y="887"/>
                    <a:pt x="410" y="882"/>
                    <a:pt x="405" y="883"/>
                  </a:cubicBezTo>
                  <a:cubicBezTo>
                    <a:pt x="399" y="885"/>
                    <a:pt x="395" y="890"/>
                    <a:pt x="393" y="896"/>
                  </a:cubicBezTo>
                  <a:cubicBezTo>
                    <a:pt x="390" y="905"/>
                    <a:pt x="376" y="907"/>
                    <a:pt x="373" y="894"/>
                  </a:cubicBezTo>
                  <a:cubicBezTo>
                    <a:pt x="370" y="882"/>
                    <a:pt x="369" y="871"/>
                    <a:pt x="371" y="855"/>
                  </a:cubicBezTo>
                  <a:cubicBezTo>
                    <a:pt x="374" y="829"/>
                    <a:pt x="378" y="802"/>
                    <a:pt x="408" y="761"/>
                  </a:cubicBezTo>
                  <a:cubicBezTo>
                    <a:pt x="422" y="741"/>
                    <a:pt x="456" y="701"/>
                    <a:pt x="457" y="677"/>
                  </a:cubicBezTo>
                  <a:cubicBezTo>
                    <a:pt x="458" y="654"/>
                    <a:pt x="380" y="651"/>
                    <a:pt x="322" y="613"/>
                  </a:cubicBezTo>
                  <a:cubicBezTo>
                    <a:pt x="274" y="581"/>
                    <a:pt x="263" y="531"/>
                    <a:pt x="263" y="531"/>
                  </a:cubicBezTo>
                  <a:cubicBezTo>
                    <a:pt x="263" y="531"/>
                    <a:pt x="246" y="553"/>
                    <a:pt x="209" y="576"/>
                  </a:cubicBezTo>
                  <a:cubicBezTo>
                    <a:pt x="184" y="590"/>
                    <a:pt x="138" y="601"/>
                    <a:pt x="138" y="601"/>
                  </a:cubicBezTo>
                  <a:cubicBezTo>
                    <a:pt x="146" y="612"/>
                    <a:pt x="152" y="625"/>
                    <a:pt x="156" y="636"/>
                  </a:cubicBezTo>
                  <a:cubicBezTo>
                    <a:pt x="162" y="652"/>
                    <a:pt x="157" y="661"/>
                    <a:pt x="151" y="667"/>
                  </a:cubicBezTo>
                  <a:cubicBezTo>
                    <a:pt x="152" y="674"/>
                    <a:pt x="150" y="681"/>
                    <a:pt x="147" y="688"/>
                  </a:cubicBezTo>
                  <a:cubicBezTo>
                    <a:pt x="140" y="683"/>
                    <a:pt x="136" y="674"/>
                    <a:pt x="136" y="674"/>
                  </a:cubicBezTo>
                  <a:cubicBezTo>
                    <a:pt x="126" y="675"/>
                    <a:pt x="120" y="668"/>
                    <a:pt x="117" y="655"/>
                  </a:cubicBezTo>
                  <a:cubicBezTo>
                    <a:pt x="115" y="648"/>
                    <a:pt x="114" y="636"/>
                    <a:pt x="115" y="631"/>
                  </a:cubicBezTo>
                  <a:cubicBezTo>
                    <a:pt x="115" y="622"/>
                    <a:pt x="112" y="619"/>
                    <a:pt x="108" y="619"/>
                  </a:cubicBezTo>
                  <a:cubicBezTo>
                    <a:pt x="104" y="619"/>
                    <a:pt x="102" y="622"/>
                    <a:pt x="101" y="627"/>
                  </a:cubicBezTo>
                  <a:cubicBezTo>
                    <a:pt x="101" y="636"/>
                    <a:pt x="99" y="649"/>
                    <a:pt x="97" y="654"/>
                  </a:cubicBezTo>
                  <a:cubicBezTo>
                    <a:pt x="95" y="662"/>
                    <a:pt x="88" y="674"/>
                    <a:pt x="79" y="674"/>
                  </a:cubicBezTo>
                  <a:cubicBezTo>
                    <a:pt x="79" y="674"/>
                    <a:pt x="74" y="687"/>
                    <a:pt x="68" y="690"/>
                  </a:cubicBezTo>
                  <a:cubicBezTo>
                    <a:pt x="63" y="685"/>
                    <a:pt x="65" y="670"/>
                    <a:pt x="65" y="670"/>
                  </a:cubicBezTo>
                  <a:cubicBezTo>
                    <a:pt x="60" y="665"/>
                    <a:pt x="57" y="656"/>
                    <a:pt x="64" y="639"/>
                  </a:cubicBezTo>
                  <a:cubicBezTo>
                    <a:pt x="70" y="627"/>
                    <a:pt x="74" y="623"/>
                    <a:pt x="80" y="617"/>
                  </a:cubicBezTo>
                  <a:cubicBezTo>
                    <a:pt x="85" y="611"/>
                    <a:pt x="87" y="608"/>
                    <a:pt x="83" y="604"/>
                  </a:cubicBezTo>
                  <a:cubicBezTo>
                    <a:pt x="81" y="601"/>
                    <a:pt x="78" y="602"/>
                    <a:pt x="73" y="605"/>
                  </a:cubicBezTo>
                  <a:cubicBezTo>
                    <a:pt x="62" y="612"/>
                    <a:pt x="35" y="625"/>
                    <a:pt x="18" y="612"/>
                  </a:cubicBezTo>
                  <a:cubicBezTo>
                    <a:pt x="11" y="614"/>
                    <a:pt x="4" y="611"/>
                    <a:pt x="0" y="608"/>
                  </a:cubicBezTo>
                  <a:cubicBezTo>
                    <a:pt x="3" y="600"/>
                    <a:pt x="10" y="595"/>
                    <a:pt x="17" y="593"/>
                  </a:cubicBezTo>
                  <a:cubicBezTo>
                    <a:pt x="24" y="582"/>
                    <a:pt x="40" y="576"/>
                    <a:pt x="73" y="580"/>
                  </a:cubicBezTo>
                  <a:cubicBezTo>
                    <a:pt x="77" y="581"/>
                    <a:pt x="82" y="581"/>
                    <a:pt x="84" y="576"/>
                  </a:cubicBezTo>
                  <a:cubicBezTo>
                    <a:pt x="85" y="572"/>
                    <a:pt x="84" y="568"/>
                    <a:pt x="78" y="565"/>
                  </a:cubicBezTo>
                  <a:cubicBezTo>
                    <a:pt x="73" y="563"/>
                    <a:pt x="64" y="559"/>
                    <a:pt x="53" y="551"/>
                  </a:cubicBezTo>
                  <a:cubicBezTo>
                    <a:pt x="43" y="544"/>
                    <a:pt x="36" y="535"/>
                    <a:pt x="40" y="524"/>
                  </a:cubicBezTo>
                  <a:cubicBezTo>
                    <a:pt x="40" y="524"/>
                    <a:pt x="34" y="517"/>
                    <a:pt x="32" y="509"/>
                  </a:cubicBezTo>
                  <a:cubicBezTo>
                    <a:pt x="39" y="507"/>
                    <a:pt x="46" y="508"/>
                    <a:pt x="51" y="511"/>
                  </a:cubicBezTo>
                  <a:cubicBezTo>
                    <a:pt x="59" y="507"/>
                    <a:pt x="71" y="511"/>
                    <a:pt x="80" y="519"/>
                  </a:cubicBezTo>
                  <a:cubicBezTo>
                    <a:pt x="88" y="526"/>
                    <a:pt x="101" y="542"/>
                    <a:pt x="113" y="557"/>
                  </a:cubicBezTo>
                  <a:cubicBezTo>
                    <a:pt x="113" y="557"/>
                    <a:pt x="155" y="552"/>
                    <a:pt x="189" y="514"/>
                  </a:cubicBezTo>
                  <a:cubicBezTo>
                    <a:pt x="210" y="491"/>
                    <a:pt x="214" y="454"/>
                    <a:pt x="215" y="421"/>
                  </a:cubicBezTo>
                  <a:cubicBezTo>
                    <a:pt x="216" y="416"/>
                    <a:pt x="213" y="410"/>
                    <a:pt x="209" y="408"/>
                  </a:cubicBezTo>
                  <a:cubicBezTo>
                    <a:pt x="202" y="405"/>
                    <a:pt x="194" y="411"/>
                    <a:pt x="189" y="413"/>
                  </a:cubicBezTo>
                  <a:cubicBezTo>
                    <a:pt x="184" y="415"/>
                    <a:pt x="173" y="412"/>
                    <a:pt x="177" y="401"/>
                  </a:cubicBezTo>
                  <a:cubicBezTo>
                    <a:pt x="182" y="389"/>
                    <a:pt x="185" y="383"/>
                    <a:pt x="195" y="372"/>
                  </a:cubicBezTo>
                  <a:cubicBezTo>
                    <a:pt x="200" y="366"/>
                    <a:pt x="213" y="353"/>
                    <a:pt x="229" y="344"/>
                  </a:cubicBezTo>
                  <a:cubicBezTo>
                    <a:pt x="215" y="334"/>
                    <a:pt x="199" y="320"/>
                    <a:pt x="185" y="306"/>
                  </a:cubicBezTo>
                  <a:cubicBezTo>
                    <a:pt x="173" y="294"/>
                    <a:pt x="153" y="263"/>
                    <a:pt x="142" y="239"/>
                  </a:cubicBezTo>
                  <a:cubicBezTo>
                    <a:pt x="140" y="246"/>
                    <a:pt x="138" y="257"/>
                    <a:pt x="135" y="264"/>
                  </a:cubicBezTo>
                  <a:cubicBezTo>
                    <a:pt x="129" y="279"/>
                    <a:pt x="121" y="282"/>
                    <a:pt x="113" y="283"/>
                  </a:cubicBezTo>
                  <a:cubicBezTo>
                    <a:pt x="109" y="288"/>
                    <a:pt x="103" y="292"/>
                    <a:pt x="96" y="295"/>
                  </a:cubicBezTo>
                  <a:cubicBezTo>
                    <a:pt x="94" y="288"/>
                    <a:pt x="98" y="277"/>
                    <a:pt x="98" y="277"/>
                  </a:cubicBezTo>
                  <a:cubicBezTo>
                    <a:pt x="89" y="270"/>
                    <a:pt x="91" y="260"/>
                    <a:pt x="95" y="249"/>
                  </a:cubicBezTo>
                  <a:cubicBezTo>
                    <a:pt x="99" y="240"/>
                    <a:pt x="105" y="234"/>
                    <a:pt x="108" y="230"/>
                  </a:cubicBezTo>
                  <a:cubicBezTo>
                    <a:pt x="114" y="224"/>
                    <a:pt x="115" y="220"/>
                    <a:pt x="111" y="217"/>
                  </a:cubicBezTo>
                  <a:cubicBezTo>
                    <a:pt x="108" y="214"/>
                    <a:pt x="104" y="215"/>
                    <a:pt x="100" y="219"/>
                  </a:cubicBezTo>
                  <a:cubicBezTo>
                    <a:pt x="95" y="226"/>
                    <a:pt x="84" y="235"/>
                    <a:pt x="80" y="238"/>
                  </a:cubicBezTo>
                  <a:cubicBezTo>
                    <a:pt x="73" y="242"/>
                    <a:pt x="57" y="244"/>
                    <a:pt x="51" y="239"/>
                  </a:cubicBezTo>
                  <a:cubicBezTo>
                    <a:pt x="51" y="239"/>
                    <a:pt x="39" y="244"/>
                    <a:pt x="32" y="243"/>
                  </a:cubicBezTo>
                  <a:cubicBezTo>
                    <a:pt x="33" y="236"/>
                    <a:pt x="43" y="226"/>
                    <a:pt x="43" y="226"/>
                  </a:cubicBezTo>
                  <a:cubicBezTo>
                    <a:pt x="44" y="217"/>
                    <a:pt x="45" y="213"/>
                    <a:pt x="62" y="204"/>
                  </a:cubicBezTo>
                  <a:cubicBezTo>
                    <a:pt x="69" y="200"/>
                    <a:pt x="82" y="198"/>
                    <a:pt x="90" y="198"/>
                  </a:cubicBezTo>
                  <a:cubicBezTo>
                    <a:pt x="99" y="198"/>
                    <a:pt x="103" y="194"/>
                    <a:pt x="103" y="190"/>
                  </a:cubicBezTo>
                  <a:cubicBezTo>
                    <a:pt x="103" y="186"/>
                    <a:pt x="99" y="183"/>
                    <a:pt x="92" y="183"/>
                  </a:cubicBezTo>
                  <a:cubicBezTo>
                    <a:pt x="77" y="184"/>
                    <a:pt x="51" y="175"/>
                    <a:pt x="46" y="154"/>
                  </a:cubicBezTo>
                  <a:cubicBezTo>
                    <a:pt x="40" y="151"/>
                    <a:pt x="37" y="144"/>
                    <a:pt x="35" y="140"/>
                  </a:cubicBezTo>
                  <a:cubicBezTo>
                    <a:pt x="43" y="136"/>
                    <a:pt x="52" y="137"/>
                    <a:pt x="57" y="139"/>
                  </a:cubicBezTo>
                  <a:cubicBezTo>
                    <a:pt x="73" y="132"/>
                    <a:pt x="90" y="138"/>
                    <a:pt x="108" y="165"/>
                  </a:cubicBezTo>
                  <a:cubicBezTo>
                    <a:pt x="113" y="172"/>
                    <a:pt x="126" y="169"/>
                    <a:pt x="121" y="158"/>
                  </a:cubicBezTo>
                  <a:cubicBezTo>
                    <a:pt x="119" y="153"/>
                    <a:pt x="116" y="143"/>
                    <a:pt x="112" y="131"/>
                  </a:cubicBezTo>
                  <a:cubicBezTo>
                    <a:pt x="109" y="119"/>
                    <a:pt x="110" y="107"/>
                    <a:pt x="120" y="101"/>
                  </a:cubicBezTo>
                  <a:cubicBezTo>
                    <a:pt x="120" y="101"/>
                    <a:pt x="120" y="91"/>
                    <a:pt x="124" y="84"/>
                  </a:cubicBezTo>
                  <a:cubicBezTo>
                    <a:pt x="130" y="88"/>
                    <a:pt x="135" y="92"/>
                    <a:pt x="137" y="98"/>
                  </a:cubicBezTo>
                  <a:cubicBezTo>
                    <a:pt x="145" y="100"/>
                    <a:pt x="152" y="112"/>
                    <a:pt x="155" y="122"/>
                  </a:cubicBezTo>
                  <a:cubicBezTo>
                    <a:pt x="157" y="132"/>
                    <a:pt x="159" y="150"/>
                    <a:pt x="155" y="173"/>
                  </a:cubicBezTo>
                  <a:cubicBezTo>
                    <a:pt x="161" y="195"/>
                    <a:pt x="176" y="213"/>
                    <a:pt x="187" y="225"/>
                  </a:cubicBezTo>
                  <a:cubicBezTo>
                    <a:pt x="206" y="246"/>
                    <a:pt x="245" y="271"/>
                    <a:pt x="272" y="286"/>
                  </a:cubicBezTo>
                  <a:cubicBezTo>
                    <a:pt x="275" y="283"/>
                    <a:pt x="279" y="280"/>
                    <a:pt x="282" y="276"/>
                  </a:cubicBezTo>
                  <a:cubicBezTo>
                    <a:pt x="285" y="273"/>
                    <a:pt x="284" y="269"/>
                    <a:pt x="283" y="265"/>
                  </a:cubicBezTo>
                  <a:cubicBezTo>
                    <a:pt x="279" y="259"/>
                    <a:pt x="269" y="258"/>
                    <a:pt x="264" y="257"/>
                  </a:cubicBezTo>
                  <a:cubicBezTo>
                    <a:pt x="258" y="256"/>
                    <a:pt x="252" y="248"/>
                    <a:pt x="262" y="241"/>
                  </a:cubicBezTo>
                  <a:cubicBezTo>
                    <a:pt x="272" y="234"/>
                    <a:pt x="283" y="230"/>
                    <a:pt x="297" y="226"/>
                  </a:cubicBezTo>
                  <a:cubicBezTo>
                    <a:pt x="307" y="224"/>
                    <a:pt x="326" y="221"/>
                    <a:pt x="348" y="227"/>
                  </a:cubicBezTo>
                  <a:cubicBezTo>
                    <a:pt x="348" y="227"/>
                    <a:pt x="360" y="213"/>
                    <a:pt x="354" y="208"/>
                  </a:cubicBezTo>
                  <a:cubicBezTo>
                    <a:pt x="332" y="191"/>
                    <a:pt x="289" y="202"/>
                    <a:pt x="289" y="202"/>
                  </a:cubicBezTo>
                  <a:cubicBezTo>
                    <a:pt x="273" y="179"/>
                    <a:pt x="287" y="173"/>
                    <a:pt x="311" y="173"/>
                  </a:cubicBezTo>
                  <a:cubicBezTo>
                    <a:pt x="330" y="172"/>
                    <a:pt x="351" y="175"/>
                    <a:pt x="374" y="183"/>
                  </a:cubicBezTo>
                  <a:cubicBezTo>
                    <a:pt x="389" y="171"/>
                    <a:pt x="384" y="136"/>
                    <a:pt x="363" y="126"/>
                  </a:cubicBezTo>
                  <a:cubicBezTo>
                    <a:pt x="318" y="105"/>
                    <a:pt x="283" y="127"/>
                    <a:pt x="283" y="127"/>
                  </a:cubicBezTo>
                  <a:cubicBezTo>
                    <a:pt x="273" y="125"/>
                    <a:pt x="263" y="120"/>
                    <a:pt x="258" y="109"/>
                  </a:cubicBezTo>
                  <a:cubicBezTo>
                    <a:pt x="253" y="97"/>
                    <a:pt x="257" y="83"/>
                    <a:pt x="257" y="83"/>
                  </a:cubicBezTo>
                  <a:cubicBezTo>
                    <a:pt x="246" y="76"/>
                    <a:pt x="246" y="52"/>
                    <a:pt x="315" y="57"/>
                  </a:cubicBezTo>
                  <a:cubicBezTo>
                    <a:pt x="315" y="57"/>
                    <a:pt x="308" y="38"/>
                    <a:pt x="313" y="22"/>
                  </a:cubicBezTo>
                  <a:cubicBezTo>
                    <a:pt x="320" y="2"/>
                    <a:pt x="395" y="13"/>
                    <a:pt x="412" y="9"/>
                  </a:cubicBezTo>
                  <a:cubicBezTo>
                    <a:pt x="416" y="8"/>
                    <a:pt x="424" y="5"/>
                    <a:pt x="429" y="4"/>
                  </a:cubicBezTo>
                  <a:cubicBezTo>
                    <a:pt x="439" y="0"/>
                    <a:pt x="443" y="11"/>
                    <a:pt x="440" y="17"/>
                  </a:cubicBezTo>
                  <a:cubicBezTo>
                    <a:pt x="434" y="27"/>
                    <a:pt x="432" y="40"/>
                    <a:pt x="432" y="40"/>
                  </a:cubicBezTo>
                  <a:cubicBezTo>
                    <a:pt x="432" y="40"/>
                    <a:pt x="460" y="47"/>
                    <a:pt x="484" y="77"/>
                  </a:cubicBezTo>
                  <a:cubicBezTo>
                    <a:pt x="497" y="93"/>
                    <a:pt x="502" y="118"/>
                    <a:pt x="504" y="130"/>
                  </a:cubicBezTo>
                  <a:cubicBezTo>
                    <a:pt x="507" y="142"/>
                    <a:pt x="495" y="143"/>
                    <a:pt x="490" y="139"/>
                  </a:cubicBezTo>
                  <a:cubicBezTo>
                    <a:pt x="486" y="136"/>
                    <a:pt x="480" y="129"/>
                    <a:pt x="472" y="131"/>
                  </a:cubicBezTo>
                  <a:cubicBezTo>
                    <a:pt x="467" y="131"/>
                    <a:pt x="462" y="139"/>
                    <a:pt x="460" y="144"/>
                  </a:cubicBezTo>
                  <a:cubicBezTo>
                    <a:pt x="488" y="159"/>
                    <a:pt x="497" y="192"/>
                    <a:pt x="500" y="205"/>
                  </a:cubicBezTo>
                  <a:cubicBezTo>
                    <a:pt x="502" y="220"/>
                    <a:pt x="501" y="232"/>
                    <a:pt x="500" y="244"/>
                  </a:cubicBezTo>
                  <a:cubicBezTo>
                    <a:pt x="498" y="256"/>
                    <a:pt x="486" y="253"/>
                    <a:pt x="483" y="248"/>
                  </a:cubicBezTo>
                  <a:cubicBezTo>
                    <a:pt x="481" y="244"/>
                    <a:pt x="477" y="235"/>
                    <a:pt x="469" y="234"/>
                  </a:cubicBezTo>
                  <a:cubicBezTo>
                    <a:pt x="462" y="233"/>
                    <a:pt x="457" y="239"/>
                    <a:pt x="454" y="245"/>
                  </a:cubicBezTo>
                  <a:cubicBezTo>
                    <a:pt x="464" y="261"/>
                    <a:pt x="468" y="280"/>
                    <a:pt x="469" y="290"/>
                  </a:cubicBezTo>
                  <a:cubicBezTo>
                    <a:pt x="471" y="305"/>
                    <a:pt x="470" y="316"/>
                    <a:pt x="468" y="328"/>
                  </a:cubicBezTo>
                  <a:cubicBezTo>
                    <a:pt x="466" y="340"/>
                    <a:pt x="454" y="337"/>
                    <a:pt x="452" y="332"/>
                  </a:cubicBezTo>
                  <a:cubicBezTo>
                    <a:pt x="449" y="328"/>
                    <a:pt x="445" y="319"/>
                    <a:pt x="438" y="317"/>
                  </a:cubicBezTo>
                  <a:cubicBezTo>
                    <a:pt x="430" y="316"/>
                    <a:pt x="424" y="325"/>
                    <a:pt x="421" y="331"/>
                  </a:cubicBezTo>
                  <a:cubicBezTo>
                    <a:pt x="437" y="348"/>
                    <a:pt x="443" y="373"/>
                    <a:pt x="445" y="384"/>
                  </a:cubicBezTo>
                  <a:cubicBezTo>
                    <a:pt x="447" y="398"/>
                    <a:pt x="446" y="410"/>
                    <a:pt x="445" y="422"/>
                  </a:cubicBezTo>
                  <a:cubicBezTo>
                    <a:pt x="443" y="434"/>
                    <a:pt x="431" y="433"/>
                    <a:pt x="428" y="426"/>
                  </a:cubicBezTo>
                  <a:cubicBezTo>
                    <a:pt x="426" y="421"/>
                    <a:pt x="423" y="413"/>
                    <a:pt x="415" y="411"/>
                  </a:cubicBezTo>
                  <a:cubicBezTo>
                    <a:pt x="410" y="411"/>
                    <a:pt x="404" y="415"/>
                    <a:pt x="401" y="419"/>
                  </a:cubicBezTo>
                  <a:cubicBezTo>
                    <a:pt x="398" y="435"/>
                    <a:pt x="402" y="450"/>
                    <a:pt x="405" y="465"/>
                  </a:cubicBezTo>
                  <a:cubicBezTo>
                    <a:pt x="410" y="490"/>
                    <a:pt x="423" y="514"/>
                    <a:pt x="455" y="537"/>
                  </a:cubicBezTo>
                  <a:cubicBezTo>
                    <a:pt x="490" y="563"/>
                    <a:pt x="534" y="604"/>
                    <a:pt x="548" y="655"/>
                  </a:cubicBezTo>
                  <a:cubicBezTo>
                    <a:pt x="578" y="642"/>
                    <a:pt x="606" y="613"/>
                    <a:pt x="571" y="564"/>
                  </a:cubicBezTo>
                  <a:cubicBezTo>
                    <a:pt x="537" y="518"/>
                    <a:pt x="510" y="503"/>
                    <a:pt x="495" y="448"/>
                  </a:cubicBezTo>
                  <a:cubicBezTo>
                    <a:pt x="487" y="416"/>
                    <a:pt x="492" y="382"/>
                    <a:pt x="520" y="347"/>
                  </a:cubicBezTo>
                  <a:cubicBezTo>
                    <a:pt x="516" y="341"/>
                    <a:pt x="514" y="334"/>
                    <a:pt x="514" y="326"/>
                  </a:cubicBezTo>
                  <a:cubicBezTo>
                    <a:pt x="513" y="312"/>
                    <a:pt x="514" y="292"/>
                    <a:pt x="528" y="270"/>
                  </a:cubicBezTo>
                  <a:cubicBezTo>
                    <a:pt x="540" y="249"/>
                    <a:pt x="562" y="223"/>
                    <a:pt x="594" y="208"/>
                  </a:cubicBezTo>
                  <a:cubicBezTo>
                    <a:pt x="602" y="213"/>
                    <a:pt x="603" y="228"/>
                    <a:pt x="601" y="232"/>
                  </a:cubicBezTo>
                  <a:cubicBezTo>
                    <a:pt x="591" y="251"/>
                    <a:pt x="554" y="278"/>
                    <a:pt x="553" y="289"/>
                  </a:cubicBezTo>
                  <a:cubicBezTo>
                    <a:pt x="553" y="295"/>
                    <a:pt x="568" y="305"/>
                    <a:pt x="573" y="303"/>
                  </a:cubicBezTo>
                  <a:cubicBezTo>
                    <a:pt x="584" y="299"/>
                    <a:pt x="595" y="272"/>
                    <a:pt x="599" y="266"/>
                  </a:cubicBezTo>
                  <a:cubicBezTo>
                    <a:pt x="603" y="262"/>
                    <a:pt x="616" y="262"/>
                    <a:pt x="615" y="274"/>
                  </a:cubicBezTo>
                  <a:cubicBezTo>
                    <a:pt x="614" y="286"/>
                    <a:pt x="612" y="298"/>
                    <a:pt x="606" y="312"/>
                  </a:cubicBezTo>
                  <a:cubicBezTo>
                    <a:pt x="601" y="325"/>
                    <a:pt x="583" y="353"/>
                    <a:pt x="547" y="358"/>
                  </a:cubicBezTo>
                  <a:cubicBezTo>
                    <a:pt x="543" y="359"/>
                    <a:pt x="540" y="358"/>
                    <a:pt x="537" y="358"/>
                  </a:cubicBezTo>
                  <a:cubicBezTo>
                    <a:pt x="515" y="387"/>
                    <a:pt x="518" y="417"/>
                    <a:pt x="521" y="434"/>
                  </a:cubicBezTo>
                  <a:cubicBezTo>
                    <a:pt x="528" y="470"/>
                    <a:pt x="552" y="490"/>
                    <a:pt x="583" y="530"/>
                  </a:cubicBezTo>
                  <a:cubicBezTo>
                    <a:pt x="611" y="566"/>
                    <a:pt x="625" y="586"/>
                    <a:pt x="617" y="62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2" name="Freeform 15"/>
            <p:cNvSpPr>
              <a:spLocks/>
            </p:cNvSpPr>
            <p:nvPr/>
          </p:nvSpPr>
          <p:spPr bwMode="auto">
            <a:xfrm>
              <a:off x="530760" y="284909"/>
              <a:ext cx="28320" cy="29607"/>
            </a:xfrm>
            <a:custGeom>
              <a:avLst/>
              <a:gdLst>
                <a:gd name="T0" fmla="*/ 49 w 99"/>
                <a:gd name="T1" fmla="*/ 99 h 99"/>
                <a:gd name="T2" fmla="*/ 13 w 99"/>
                <a:gd name="T3" fmla="*/ 49 h 99"/>
                <a:gd name="T4" fmla="*/ 25 w 99"/>
                <a:gd name="T5" fmla="*/ 1 h 99"/>
                <a:gd name="T6" fmla="*/ 48 w 99"/>
                <a:gd name="T7" fmla="*/ 10 h 99"/>
                <a:gd name="T8" fmla="*/ 51 w 99"/>
                <a:gd name="T9" fmla="*/ 10 h 99"/>
                <a:gd name="T10" fmla="*/ 74 w 99"/>
                <a:gd name="T11" fmla="*/ 1 h 99"/>
                <a:gd name="T12" fmla="*/ 86 w 99"/>
                <a:gd name="T13" fmla="*/ 49 h 99"/>
                <a:gd name="T14" fmla="*/ 49 w 99"/>
                <a:gd name="T15" fmla="*/ 99 h 99"/>
                <a:gd name="T16" fmla="*/ 49 w 99"/>
                <a:gd name="T1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99">
                  <a:moveTo>
                    <a:pt x="49" y="99"/>
                  </a:moveTo>
                  <a:cubicBezTo>
                    <a:pt x="39" y="82"/>
                    <a:pt x="25" y="66"/>
                    <a:pt x="13" y="49"/>
                  </a:cubicBezTo>
                  <a:cubicBezTo>
                    <a:pt x="0" y="30"/>
                    <a:pt x="2" y="6"/>
                    <a:pt x="25" y="1"/>
                  </a:cubicBezTo>
                  <a:cubicBezTo>
                    <a:pt x="32" y="0"/>
                    <a:pt x="41" y="3"/>
                    <a:pt x="48" y="10"/>
                  </a:cubicBezTo>
                  <a:cubicBezTo>
                    <a:pt x="49" y="11"/>
                    <a:pt x="50" y="11"/>
                    <a:pt x="51" y="10"/>
                  </a:cubicBezTo>
                  <a:cubicBezTo>
                    <a:pt x="57" y="3"/>
                    <a:pt x="67" y="0"/>
                    <a:pt x="74" y="1"/>
                  </a:cubicBezTo>
                  <a:cubicBezTo>
                    <a:pt x="97" y="6"/>
                    <a:pt x="99" y="30"/>
                    <a:pt x="86" y="49"/>
                  </a:cubicBezTo>
                  <a:cubicBezTo>
                    <a:pt x="74" y="66"/>
                    <a:pt x="60" y="82"/>
                    <a:pt x="49" y="99"/>
                  </a:cubicBezTo>
                  <a:lnTo>
                    <a:pt x="49" y="99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3" name="Freeform 16"/>
            <p:cNvSpPr>
              <a:spLocks/>
            </p:cNvSpPr>
            <p:nvPr/>
          </p:nvSpPr>
          <p:spPr bwMode="auto">
            <a:xfrm>
              <a:off x="530760" y="749621"/>
              <a:ext cx="28320" cy="28320"/>
            </a:xfrm>
            <a:custGeom>
              <a:avLst/>
              <a:gdLst>
                <a:gd name="T0" fmla="*/ 49 w 99"/>
                <a:gd name="T1" fmla="*/ 99 h 99"/>
                <a:gd name="T2" fmla="*/ 13 w 99"/>
                <a:gd name="T3" fmla="*/ 49 h 99"/>
                <a:gd name="T4" fmla="*/ 25 w 99"/>
                <a:gd name="T5" fmla="*/ 1 h 99"/>
                <a:gd name="T6" fmla="*/ 48 w 99"/>
                <a:gd name="T7" fmla="*/ 10 h 99"/>
                <a:gd name="T8" fmla="*/ 51 w 99"/>
                <a:gd name="T9" fmla="*/ 10 h 99"/>
                <a:gd name="T10" fmla="*/ 74 w 99"/>
                <a:gd name="T11" fmla="*/ 1 h 99"/>
                <a:gd name="T12" fmla="*/ 86 w 99"/>
                <a:gd name="T13" fmla="*/ 49 h 99"/>
                <a:gd name="T14" fmla="*/ 49 w 99"/>
                <a:gd name="T15" fmla="*/ 99 h 99"/>
                <a:gd name="T16" fmla="*/ 49 w 99"/>
                <a:gd name="T1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99">
                  <a:moveTo>
                    <a:pt x="49" y="99"/>
                  </a:moveTo>
                  <a:cubicBezTo>
                    <a:pt x="39" y="82"/>
                    <a:pt x="25" y="66"/>
                    <a:pt x="13" y="49"/>
                  </a:cubicBezTo>
                  <a:cubicBezTo>
                    <a:pt x="0" y="30"/>
                    <a:pt x="2" y="6"/>
                    <a:pt x="25" y="1"/>
                  </a:cubicBezTo>
                  <a:cubicBezTo>
                    <a:pt x="32" y="0"/>
                    <a:pt x="41" y="3"/>
                    <a:pt x="48" y="10"/>
                  </a:cubicBezTo>
                  <a:cubicBezTo>
                    <a:pt x="49" y="11"/>
                    <a:pt x="50" y="11"/>
                    <a:pt x="51" y="10"/>
                  </a:cubicBezTo>
                  <a:cubicBezTo>
                    <a:pt x="57" y="3"/>
                    <a:pt x="67" y="0"/>
                    <a:pt x="74" y="1"/>
                  </a:cubicBezTo>
                  <a:cubicBezTo>
                    <a:pt x="97" y="6"/>
                    <a:pt x="99" y="30"/>
                    <a:pt x="86" y="49"/>
                  </a:cubicBezTo>
                  <a:cubicBezTo>
                    <a:pt x="74" y="66"/>
                    <a:pt x="60" y="82"/>
                    <a:pt x="49" y="99"/>
                  </a:cubicBezTo>
                  <a:lnTo>
                    <a:pt x="49" y="99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4" name="Freeform 17"/>
            <p:cNvSpPr>
              <a:spLocks/>
            </p:cNvSpPr>
            <p:nvPr/>
          </p:nvSpPr>
          <p:spPr bwMode="auto">
            <a:xfrm>
              <a:off x="579677" y="726449"/>
              <a:ext cx="29607" cy="28320"/>
            </a:xfrm>
            <a:custGeom>
              <a:avLst/>
              <a:gdLst>
                <a:gd name="T0" fmla="*/ 50 w 100"/>
                <a:gd name="T1" fmla="*/ 99 h 99"/>
                <a:gd name="T2" fmla="*/ 13 w 100"/>
                <a:gd name="T3" fmla="*/ 49 h 99"/>
                <a:gd name="T4" fmla="*/ 25 w 100"/>
                <a:gd name="T5" fmla="*/ 2 h 99"/>
                <a:gd name="T6" fmla="*/ 49 w 100"/>
                <a:gd name="T7" fmla="*/ 10 h 99"/>
                <a:gd name="T8" fmla="*/ 51 w 100"/>
                <a:gd name="T9" fmla="*/ 10 h 99"/>
                <a:gd name="T10" fmla="*/ 74 w 100"/>
                <a:gd name="T11" fmla="*/ 2 h 99"/>
                <a:gd name="T12" fmla="*/ 87 w 100"/>
                <a:gd name="T13" fmla="*/ 49 h 99"/>
                <a:gd name="T14" fmla="*/ 50 w 100"/>
                <a:gd name="T15" fmla="*/ 99 h 99"/>
                <a:gd name="T16" fmla="*/ 50 w 100"/>
                <a:gd name="T1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99">
                  <a:moveTo>
                    <a:pt x="50" y="99"/>
                  </a:moveTo>
                  <a:cubicBezTo>
                    <a:pt x="39" y="83"/>
                    <a:pt x="25" y="66"/>
                    <a:pt x="13" y="49"/>
                  </a:cubicBezTo>
                  <a:cubicBezTo>
                    <a:pt x="0" y="30"/>
                    <a:pt x="2" y="6"/>
                    <a:pt x="25" y="2"/>
                  </a:cubicBezTo>
                  <a:cubicBezTo>
                    <a:pt x="32" y="0"/>
                    <a:pt x="42" y="3"/>
                    <a:pt x="49" y="10"/>
                  </a:cubicBezTo>
                  <a:cubicBezTo>
                    <a:pt x="49" y="11"/>
                    <a:pt x="50" y="11"/>
                    <a:pt x="51" y="10"/>
                  </a:cubicBezTo>
                  <a:cubicBezTo>
                    <a:pt x="58" y="3"/>
                    <a:pt x="67" y="0"/>
                    <a:pt x="74" y="2"/>
                  </a:cubicBezTo>
                  <a:cubicBezTo>
                    <a:pt x="97" y="6"/>
                    <a:pt x="100" y="30"/>
                    <a:pt x="87" y="49"/>
                  </a:cubicBezTo>
                  <a:cubicBezTo>
                    <a:pt x="75" y="66"/>
                    <a:pt x="61" y="83"/>
                    <a:pt x="50" y="99"/>
                  </a:cubicBezTo>
                  <a:lnTo>
                    <a:pt x="50" y="99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5" name="Freeform 18"/>
            <p:cNvSpPr>
              <a:spLocks/>
            </p:cNvSpPr>
            <p:nvPr/>
          </p:nvSpPr>
          <p:spPr bwMode="auto">
            <a:xfrm>
              <a:off x="530760" y="466417"/>
              <a:ext cx="28320" cy="28320"/>
            </a:xfrm>
            <a:custGeom>
              <a:avLst/>
              <a:gdLst>
                <a:gd name="T0" fmla="*/ 49 w 99"/>
                <a:gd name="T1" fmla="*/ 99 h 99"/>
                <a:gd name="T2" fmla="*/ 13 w 99"/>
                <a:gd name="T3" fmla="*/ 49 h 99"/>
                <a:gd name="T4" fmla="*/ 25 w 99"/>
                <a:gd name="T5" fmla="*/ 1 h 99"/>
                <a:gd name="T6" fmla="*/ 48 w 99"/>
                <a:gd name="T7" fmla="*/ 10 h 99"/>
                <a:gd name="T8" fmla="*/ 51 w 99"/>
                <a:gd name="T9" fmla="*/ 10 h 99"/>
                <a:gd name="T10" fmla="*/ 74 w 99"/>
                <a:gd name="T11" fmla="*/ 1 h 99"/>
                <a:gd name="T12" fmla="*/ 86 w 99"/>
                <a:gd name="T13" fmla="*/ 49 h 99"/>
                <a:gd name="T14" fmla="*/ 49 w 99"/>
                <a:gd name="T15" fmla="*/ 99 h 99"/>
                <a:gd name="T16" fmla="*/ 49 w 99"/>
                <a:gd name="T1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99">
                  <a:moveTo>
                    <a:pt x="49" y="99"/>
                  </a:moveTo>
                  <a:cubicBezTo>
                    <a:pt x="39" y="82"/>
                    <a:pt x="25" y="66"/>
                    <a:pt x="13" y="49"/>
                  </a:cubicBezTo>
                  <a:cubicBezTo>
                    <a:pt x="0" y="30"/>
                    <a:pt x="2" y="6"/>
                    <a:pt x="25" y="1"/>
                  </a:cubicBezTo>
                  <a:cubicBezTo>
                    <a:pt x="32" y="0"/>
                    <a:pt x="41" y="3"/>
                    <a:pt x="48" y="10"/>
                  </a:cubicBezTo>
                  <a:cubicBezTo>
                    <a:pt x="49" y="10"/>
                    <a:pt x="50" y="10"/>
                    <a:pt x="51" y="10"/>
                  </a:cubicBezTo>
                  <a:cubicBezTo>
                    <a:pt x="57" y="3"/>
                    <a:pt x="67" y="0"/>
                    <a:pt x="74" y="1"/>
                  </a:cubicBezTo>
                  <a:cubicBezTo>
                    <a:pt x="97" y="6"/>
                    <a:pt x="99" y="30"/>
                    <a:pt x="86" y="49"/>
                  </a:cubicBezTo>
                  <a:cubicBezTo>
                    <a:pt x="74" y="66"/>
                    <a:pt x="60" y="82"/>
                    <a:pt x="49" y="99"/>
                  </a:cubicBezTo>
                  <a:lnTo>
                    <a:pt x="49" y="99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6" name="Freeform 19"/>
            <p:cNvSpPr>
              <a:spLocks/>
            </p:cNvSpPr>
            <p:nvPr/>
          </p:nvSpPr>
          <p:spPr bwMode="auto">
            <a:xfrm>
              <a:off x="579677" y="311942"/>
              <a:ext cx="29607" cy="28320"/>
            </a:xfrm>
            <a:custGeom>
              <a:avLst/>
              <a:gdLst>
                <a:gd name="T0" fmla="*/ 50 w 100"/>
                <a:gd name="T1" fmla="*/ 99 h 99"/>
                <a:gd name="T2" fmla="*/ 13 w 100"/>
                <a:gd name="T3" fmla="*/ 49 h 99"/>
                <a:gd name="T4" fmla="*/ 25 w 100"/>
                <a:gd name="T5" fmla="*/ 2 h 99"/>
                <a:gd name="T6" fmla="*/ 49 w 100"/>
                <a:gd name="T7" fmla="*/ 10 h 99"/>
                <a:gd name="T8" fmla="*/ 51 w 100"/>
                <a:gd name="T9" fmla="*/ 10 h 99"/>
                <a:gd name="T10" fmla="*/ 74 w 100"/>
                <a:gd name="T11" fmla="*/ 2 h 99"/>
                <a:gd name="T12" fmla="*/ 87 w 100"/>
                <a:gd name="T13" fmla="*/ 49 h 99"/>
                <a:gd name="T14" fmla="*/ 50 w 100"/>
                <a:gd name="T15" fmla="*/ 99 h 99"/>
                <a:gd name="T16" fmla="*/ 50 w 100"/>
                <a:gd name="T1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99">
                  <a:moveTo>
                    <a:pt x="50" y="99"/>
                  </a:moveTo>
                  <a:cubicBezTo>
                    <a:pt x="39" y="83"/>
                    <a:pt x="25" y="66"/>
                    <a:pt x="13" y="49"/>
                  </a:cubicBezTo>
                  <a:cubicBezTo>
                    <a:pt x="0" y="30"/>
                    <a:pt x="2" y="6"/>
                    <a:pt x="25" y="2"/>
                  </a:cubicBezTo>
                  <a:cubicBezTo>
                    <a:pt x="32" y="0"/>
                    <a:pt x="42" y="3"/>
                    <a:pt x="49" y="10"/>
                  </a:cubicBezTo>
                  <a:cubicBezTo>
                    <a:pt x="49" y="11"/>
                    <a:pt x="50" y="11"/>
                    <a:pt x="51" y="10"/>
                  </a:cubicBezTo>
                  <a:cubicBezTo>
                    <a:pt x="58" y="3"/>
                    <a:pt x="67" y="0"/>
                    <a:pt x="74" y="2"/>
                  </a:cubicBezTo>
                  <a:cubicBezTo>
                    <a:pt x="97" y="6"/>
                    <a:pt x="100" y="30"/>
                    <a:pt x="87" y="49"/>
                  </a:cubicBezTo>
                  <a:cubicBezTo>
                    <a:pt x="75" y="66"/>
                    <a:pt x="61" y="83"/>
                    <a:pt x="50" y="99"/>
                  </a:cubicBezTo>
                  <a:lnTo>
                    <a:pt x="50" y="99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7" name="Freeform 20"/>
            <p:cNvSpPr>
              <a:spLocks/>
            </p:cNvSpPr>
            <p:nvPr/>
          </p:nvSpPr>
          <p:spPr bwMode="auto">
            <a:xfrm>
              <a:off x="583538" y="546229"/>
              <a:ext cx="28320" cy="28320"/>
            </a:xfrm>
            <a:custGeom>
              <a:avLst/>
              <a:gdLst>
                <a:gd name="T0" fmla="*/ 50 w 99"/>
                <a:gd name="T1" fmla="*/ 99 h 99"/>
                <a:gd name="T2" fmla="*/ 13 w 99"/>
                <a:gd name="T3" fmla="*/ 49 h 99"/>
                <a:gd name="T4" fmla="*/ 25 w 99"/>
                <a:gd name="T5" fmla="*/ 2 h 99"/>
                <a:gd name="T6" fmla="*/ 49 w 99"/>
                <a:gd name="T7" fmla="*/ 10 h 99"/>
                <a:gd name="T8" fmla="*/ 51 w 99"/>
                <a:gd name="T9" fmla="*/ 10 h 99"/>
                <a:gd name="T10" fmla="*/ 74 w 99"/>
                <a:gd name="T11" fmla="*/ 2 h 99"/>
                <a:gd name="T12" fmla="*/ 86 w 99"/>
                <a:gd name="T13" fmla="*/ 49 h 99"/>
                <a:gd name="T14" fmla="*/ 50 w 99"/>
                <a:gd name="T15" fmla="*/ 99 h 99"/>
                <a:gd name="T16" fmla="*/ 50 w 99"/>
                <a:gd name="T1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99">
                  <a:moveTo>
                    <a:pt x="50" y="99"/>
                  </a:moveTo>
                  <a:cubicBezTo>
                    <a:pt x="39" y="83"/>
                    <a:pt x="25" y="67"/>
                    <a:pt x="13" y="49"/>
                  </a:cubicBezTo>
                  <a:cubicBezTo>
                    <a:pt x="0" y="31"/>
                    <a:pt x="2" y="6"/>
                    <a:pt x="25" y="2"/>
                  </a:cubicBezTo>
                  <a:cubicBezTo>
                    <a:pt x="32" y="0"/>
                    <a:pt x="42" y="3"/>
                    <a:pt x="49" y="10"/>
                  </a:cubicBezTo>
                  <a:cubicBezTo>
                    <a:pt x="49" y="11"/>
                    <a:pt x="50" y="11"/>
                    <a:pt x="51" y="10"/>
                  </a:cubicBezTo>
                  <a:cubicBezTo>
                    <a:pt x="58" y="3"/>
                    <a:pt x="67" y="0"/>
                    <a:pt x="74" y="2"/>
                  </a:cubicBezTo>
                  <a:cubicBezTo>
                    <a:pt x="97" y="6"/>
                    <a:pt x="99" y="31"/>
                    <a:pt x="86" y="49"/>
                  </a:cubicBezTo>
                  <a:cubicBezTo>
                    <a:pt x="75" y="67"/>
                    <a:pt x="60" y="83"/>
                    <a:pt x="50" y="99"/>
                  </a:cubicBezTo>
                  <a:lnTo>
                    <a:pt x="50" y="99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8" name="Freeform 21"/>
            <p:cNvSpPr>
              <a:spLocks/>
            </p:cNvSpPr>
            <p:nvPr/>
          </p:nvSpPr>
          <p:spPr bwMode="auto">
            <a:xfrm>
              <a:off x="499865" y="282334"/>
              <a:ext cx="7724" cy="496894"/>
            </a:xfrm>
            <a:custGeom>
              <a:avLst/>
              <a:gdLst>
                <a:gd name="T0" fmla="*/ 14 w 28"/>
                <a:gd name="T1" fmla="*/ 0 h 1693"/>
                <a:gd name="T2" fmla="*/ 28 w 28"/>
                <a:gd name="T3" fmla="*/ 3 h 1693"/>
                <a:gd name="T4" fmla="*/ 28 w 28"/>
                <a:gd name="T5" fmla="*/ 1690 h 1693"/>
                <a:gd name="T6" fmla="*/ 14 w 28"/>
                <a:gd name="T7" fmla="*/ 1693 h 1693"/>
                <a:gd name="T8" fmla="*/ 0 w 28"/>
                <a:gd name="T9" fmla="*/ 1690 h 1693"/>
                <a:gd name="T10" fmla="*/ 0 w 28"/>
                <a:gd name="T11" fmla="*/ 3 h 1693"/>
                <a:gd name="T12" fmla="*/ 14 w 28"/>
                <a:gd name="T13" fmla="*/ 0 h 1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693">
                  <a:moveTo>
                    <a:pt x="14" y="0"/>
                  </a:moveTo>
                  <a:cubicBezTo>
                    <a:pt x="14" y="0"/>
                    <a:pt x="23" y="1"/>
                    <a:pt x="28" y="3"/>
                  </a:cubicBezTo>
                  <a:lnTo>
                    <a:pt x="28" y="1690"/>
                  </a:lnTo>
                  <a:cubicBezTo>
                    <a:pt x="18" y="1693"/>
                    <a:pt x="14" y="1693"/>
                    <a:pt x="14" y="1693"/>
                  </a:cubicBezTo>
                  <a:cubicBezTo>
                    <a:pt x="14" y="1693"/>
                    <a:pt x="10" y="1693"/>
                    <a:pt x="0" y="1690"/>
                  </a:cubicBezTo>
                  <a:lnTo>
                    <a:pt x="0" y="3"/>
                  </a:lnTo>
                  <a:cubicBezTo>
                    <a:pt x="4" y="1"/>
                    <a:pt x="14" y="0"/>
                    <a:pt x="14" y="0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9" name="Freeform 22"/>
            <p:cNvSpPr>
              <a:spLocks noEditPoints="1"/>
            </p:cNvSpPr>
            <p:nvPr/>
          </p:nvSpPr>
          <p:spPr bwMode="auto">
            <a:xfrm>
              <a:off x="232108" y="611881"/>
              <a:ext cx="52779" cy="55353"/>
            </a:xfrm>
            <a:custGeom>
              <a:avLst/>
              <a:gdLst>
                <a:gd name="T0" fmla="*/ 150 w 178"/>
                <a:gd name="T1" fmla="*/ 88 h 189"/>
                <a:gd name="T2" fmla="*/ 145 w 178"/>
                <a:gd name="T3" fmla="*/ 71 h 189"/>
                <a:gd name="T4" fmla="*/ 103 w 178"/>
                <a:gd name="T5" fmla="*/ 84 h 189"/>
                <a:gd name="T6" fmla="*/ 107 w 178"/>
                <a:gd name="T7" fmla="*/ 98 h 189"/>
                <a:gd name="T8" fmla="*/ 135 w 178"/>
                <a:gd name="T9" fmla="*/ 109 h 189"/>
                <a:gd name="T10" fmla="*/ 150 w 178"/>
                <a:gd name="T11" fmla="*/ 88 h 189"/>
                <a:gd name="T12" fmla="*/ 91 w 178"/>
                <a:gd name="T13" fmla="*/ 105 h 189"/>
                <a:gd name="T14" fmla="*/ 87 w 178"/>
                <a:gd name="T15" fmla="*/ 90 h 189"/>
                <a:gd name="T16" fmla="*/ 46 w 178"/>
                <a:gd name="T17" fmla="*/ 103 h 189"/>
                <a:gd name="T18" fmla="*/ 41 w 178"/>
                <a:gd name="T19" fmla="*/ 120 h 189"/>
                <a:gd name="T20" fmla="*/ 74 w 178"/>
                <a:gd name="T21" fmla="*/ 138 h 189"/>
                <a:gd name="T22" fmla="*/ 91 w 178"/>
                <a:gd name="T23" fmla="*/ 105 h 189"/>
                <a:gd name="T24" fmla="*/ 29 w 178"/>
                <a:gd name="T25" fmla="*/ 137 h 189"/>
                <a:gd name="T26" fmla="*/ 15 w 178"/>
                <a:gd name="T27" fmla="*/ 92 h 189"/>
                <a:gd name="T28" fmla="*/ 0 w 178"/>
                <a:gd name="T29" fmla="*/ 46 h 189"/>
                <a:gd name="T30" fmla="*/ 14 w 178"/>
                <a:gd name="T31" fmla="*/ 41 h 189"/>
                <a:gd name="T32" fmla="*/ 24 w 178"/>
                <a:gd name="T33" fmla="*/ 66 h 189"/>
                <a:gd name="T34" fmla="*/ 132 w 178"/>
                <a:gd name="T35" fmla="*/ 32 h 189"/>
                <a:gd name="T36" fmla="*/ 122 w 178"/>
                <a:gd name="T37" fmla="*/ 5 h 189"/>
                <a:gd name="T38" fmla="*/ 137 w 178"/>
                <a:gd name="T39" fmla="*/ 0 h 189"/>
                <a:gd name="T40" fmla="*/ 168 w 178"/>
                <a:gd name="T41" fmla="*/ 86 h 189"/>
                <a:gd name="T42" fmla="*/ 149 w 178"/>
                <a:gd name="T43" fmla="*/ 151 h 189"/>
                <a:gd name="T44" fmla="*/ 112 w 178"/>
                <a:gd name="T45" fmla="*/ 136 h 189"/>
                <a:gd name="T46" fmla="*/ 87 w 178"/>
                <a:gd name="T47" fmla="*/ 180 h 189"/>
                <a:gd name="T48" fmla="*/ 29 w 178"/>
                <a:gd name="T49" fmla="*/ 137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8" h="189">
                  <a:moveTo>
                    <a:pt x="150" y="88"/>
                  </a:moveTo>
                  <a:cubicBezTo>
                    <a:pt x="148" y="82"/>
                    <a:pt x="146" y="77"/>
                    <a:pt x="145" y="71"/>
                  </a:cubicBezTo>
                  <a:lnTo>
                    <a:pt x="103" y="84"/>
                  </a:lnTo>
                  <a:lnTo>
                    <a:pt x="107" y="98"/>
                  </a:lnTo>
                  <a:cubicBezTo>
                    <a:pt x="111" y="110"/>
                    <a:pt x="125" y="113"/>
                    <a:pt x="135" y="109"/>
                  </a:cubicBezTo>
                  <a:cubicBezTo>
                    <a:pt x="145" y="106"/>
                    <a:pt x="154" y="100"/>
                    <a:pt x="150" y="88"/>
                  </a:cubicBezTo>
                  <a:close/>
                  <a:moveTo>
                    <a:pt x="91" y="105"/>
                  </a:moveTo>
                  <a:lnTo>
                    <a:pt x="87" y="90"/>
                  </a:lnTo>
                  <a:lnTo>
                    <a:pt x="46" y="103"/>
                  </a:lnTo>
                  <a:cubicBezTo>
                    <a:pt x="38" y="105"/>
                    <a:pt x="38" y="109"/>
                    <a:pt x="41" y="120"/>
                  </a:cubicBezTo>
                  <a:cubicBezTo>
                    <a:pt x="46" y="134"/>
                    <a:pt x="57" y="144"/>
                    <a:pt x="74" y="138"/>
                  </a:cubicBezTo>
                  <a:cubicBezTo>
                    <a:pt x="88" y="134"/>
                    <a:pt x="96" y="120"/>
                    <a:pt x="91" y="105"/>
                  </a:cubicBezTo>
                  <a:close/>
                  <a:moveTo>
                    <a:pt x="29" y="137"/>
                  </a:moveTo>
                  <a:cubicBezTo>
                    <a:pt x="24" y="122"/>
                    <a:pt x="20" y="107"/>
                    <a:pt x="15" y="92"/>
                  </a:cubicBezTo>
                  <a:lnTo>
                    <a:pt x="0" y="46"/>
                  </a:lnTo>
                  <a:lnTo>
                    <a:pt x="14" y="41"/>
                  </a:lnTo>
                  <a:lnTo>
                    <a:pt x="24" y="66"/>
                  </a:lnTo>
                  <a:lnTo>
                    <a:pt x="132" y="32"/>
                  </a:lnTo>
                  <a:lnTo>
                    <a:pt x="122" y="5"/>
                  </a:lnTo>
                  <a:lnTo>
                    <a:pt x="137" y="0"/>
                  </a:lnTo>
                  <a:cubicBezTo>
                    <a:pt x="148" y="28"/>
                    <a:pt x="159" y="57"/>
                    <a:pt x="168" y="86"/>
                  </a:cubicBezTo>
                  <a:cubicBezTo>
                    <a:pt x="178" y="117"/>
                    <a:pt x="171" y="144"/>
                    <a:pt x="149" y="151"/>
                  </a:cubicBezTo>
                  <a:cubicBezTo>
                    <a:pt x="135" y="155"/>
                    <a:pt x="121" y="147"/>
                    <a:pt x="112" y="136"/>
                  </a:cubicBezTo>
                  <a:cubicBezTo>
                    <a:pt x="112" y="155"/>
                    <a:pt x="106" y="174"/>
                    <a:pt x="87" y="180"/>
                  </a:cubicBezTo>
                  <a:cubicBezTo>
                    <a:pt x="58" y="189"/>
                    <a:pt x="37" y="162"/>
                    <a:pt x="29" y="137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0" name="Freeform 23"/>
            <p:cNvSpPr>
              <a:spLocks noEditPoints="1"/>
            </p:cNvSpPr>
            <p:nvPr/>
          </p:nvSpPr>
          <p:spPr bwMode="auto">
            <a:xfrm>
              <a:off x="253992" y="665947"/>
              <a:ext cx="55353" cy="64365"/>
            </a:xfrm>
            <a:custGeom>
              <a:avLst/>
              <a:gdLst>
                <a:gd name="T0" fmla="*/ 150 w 191"/>
                <a:gd name="T1" fmla="*/ 77 h 218"/>
                <a:gd name="T2" fmla="*/ 146 w 191"/>
                <a:gd name="T3" fmla="*/ 69 h 218"/>
                <a:gd name="T4" fmla="*/ 96 w 191"/>
                <a:gd name="T5" fmla="*/ 95 h 218"/>
                <a:gd name="T6" fmla="*/ 100 w 191"/>
                <a:gd name="T7" fmla="*/ 101 h 218"/>
                <a:gd name="T8" fmla="*/ 137 w 191"/>
                <a:gd name="T9" fmla="*/ 111 h 218"/>
                <a:gd name="T10" fmla="*/ 150 w 191"/>
                <a:gd name="T11" fmla="*/ 77 h 218"/>
                <a:gd name="T12" fmla="*/ 60 w 191"/>
                <a:gd name="T13" fmla="*/ 218 h 218"/>
                <a:gd name="T14" fmla="*/ 52 w 191"/>
                <a:gd name="T15" fmla="*/ 192 h 218"/>
                <a:gd name="T16" fmla="*/ 91 w 191"/>
                <a:gd name="T17" fmla="*/ 106 h 218"/>
                <a:gd name="T18" fmla="*/ 87 w 191"/>
                <a:gd name="T19" fmla="*/ 100 h 218"/>
                <a:gd name="T20" fmla="*/ 46 w 191"/>
                <a:gd name="T21" fmla="*/ 122 h 218"/>
                <a:gd name="T22" fmla="*/ 52 w 191"/>
                <a:gd name="T23" fmla="*/ 139 h 218"/>
                <a:gd name="T24" fmla="*/ 39 w 191"/>
                <a:gd name="T25" fmla="*/ 146 h 218"/>
                <a:gd name="T26" fmla="*/ 21 w 191"/>
                <a:gd name="T27" fmla="*/ 111 h 218"/>
                <a:gd name="T28" fmla="*/ 0 w 191"/>
                <a:gd name="T29" fmla="*/ 72 h 218"/>
                <a:gd name="T30" fmla="*/ 13 w 191"/>
                <a:gd name="T31" fmla="*/ 65 h 218"/>
                <a:gd name="T32" fmla="*/ 26 w 191"/>
                <a:gd name="T33" fmla="*/ 86 h 218"/>
                <a:gd name="T34" fmla="*/ 126 w 191"/>
                <a:gd name="T35" fmla="*/ 33 h 218"/>
                <a:gd name="T36" fmla="*/ 112 w 191"/>
                <a:gd name="T37" fmla="*/ 8 h 218"/>
                <a:gd name="T38" fmla="*/ 126 w 191"/>
                <a:gd name="T39" fmla="*/ 0 h 218"/>
                <a:gd name="T40" fmla="*/ 150 w 191"/>
                <a:gd name="T41" fmla="*/ 41 h 218"/>
                <a:gd name="T42" fmla="*/ 167 w 191"/>
                <a:gd name="T43" fmla="*/ 71 h 218"/>
                <a:gd name="T44" fmla="*/ 161 w 191"/>
                <a:gd name="T45" fmla="*/ 149 h 218"/>
                <a:gd name="T46" fmla="*/ 110 w 191"/>
                <a:gd name="T47" fmla="*/ 138 h 218"/>
                <a:gd name="T48" fmla="*/ 72 w 191"/>
                <a:gd name="T49" fmla="*/ 201 h 218"/>
                <a:gd name="T50" fmla="*/ 75 w 191"/>
                <a:gd name="T51" fmla="*/ 215 h 218"/>
                <a:gd name="T52" fmla="*/ 60 w 191"/>
                <a:gd name="T53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" h="218">
                  <a:moveTo>
                    <a:pt x="150" y="77"/>
                  </a:moveTo>
                  <a:lnTo>
                    <a:pt x="146" y="69"/>
                  </a:lnTo>
                  <a:lnTo>
                    <a:pt x="96" y="95"/>
                  </a:lnTo>
                  <a:lnTo>
                    <a:pt x="100" y="101"/>
                  </a:lnTo>
                  <a:cubicBezTo>
                    <a:pt x="108" y="117"/>
                    <a:pt x="124" y="118"/>
                    <a:pt x="137" y="111"/>
                  </a:cubicBezTo>
                  <a:cubicBezTo>
                    <a:pt x="149" y="105"/>
                    <a:pt x="159" y="93"/>
                    <a:pt x="150" y="77"/>
                  </a:cubicBezTo>
                  <a:close/>
                  <a:moveTo>
                    <a:pt x="60" y="218"/>
                  </a:moveTo>
                  <a:lnTo>
                    <a:pt x="52" y="192"/>
                  </a:lnTo>
                  <a:cubicBezTo>
                    <a:pt x="44" y="170"/>
                    <a:pt x="80" y="124"/>
                    <a:pt x="91" y="106"/>
                  </a:cubicBezTo>
                  <a:lnTo>
                    <a:pt x="87" y="100"/>
                  </a:lnTo>
                  <a:lnTo>
                    <a:pt x="46" y="122"/>
                  </a:lnTo>
                  <a:lnTo>
                    <a:pt x="52" y="139"/>
                  </a:lnTo>
                  <a:lnTo>
                    <a:pt x="39" y="146"/>
                  </a:lnTo>
                  <a:lnTo>
                    <a:pt x="21" y="111"/>
                  </a:lnTo>
                  <a:lnTo>
                    <a:pt x="0" y="72"/>
                  </a:lnTo>
                  <a:lnTo>
                    <a:pt x="13" y="65"/>
                  </a:lnTo>
                  <a:lnTo>
                    <a:pt x="26" y="86"/>
                  </a:lnTo>
                  <a:lnTo>
                    <a:pt x="126" y="33"/>
                  </a:lnTo>
                  <a:lnTo>
                    <a:pt x="112" y="8"/>
                  </a:lnTo>
                  <a:lnTo>
                    <a:pt x="126" y="0"/>
                  </a:lnTo>
                  <a:cubicBezTo>
                    <a:pt x="134" y="14"/>
                    <a:pt x="144" y="31"/>
                    <a:pt x="150" y="41"/>
                  </a:cubicBezTo>
                  <a:cubicBezTo>
                    <a:pt x="152" y="44"/>
                    <a:pt x="164" y="64"/>
                    <a:pt x="167" y="71"/>
                  </a:cubicBezTo>
                  <a:cubicBezTo>
                    <a:pt x="191" y="116"/>
                    <a:pt x="183" y="137"/>
                    <a:pt x="161" y="149"/>
                  </a:cubicBezTo>
                  <a:cubicBezTo>
                    <a:pt x="141" y="159"/>
                    <a:pt x="124" y="156"/>
                    <a:pt x="110" y="138"/>
                  </a:cubicBezTo>
                  <a:cubicBezTo>
                    <a:pt x="107" y="144"/>
                    <a:pt x="72" y="196"/>
                    <a:pt x="72" y="201"/>
                  </a:cubicBezTo>
                  <a:cubicBezTo>
                    <a:pt x="72" y="208"/>
                    <a:pt x="73" y="207"/>
                    <a:pt x="75" y="215"/>
                  </a:cubicBezTo>
                  <a:lnTo>
                    <a:pt x="60" y="218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1" name="Freeform 24"/>
            <p:cNvSpPr>
              <a:spLocks noEditPoints="1"/>
            </p:cNvSpPr>
            <p:nvPr/>
          </p:nvSpPr>
          <p:spPr bwMode="auto">
            <a:xfrm>
              <a:off x="282312" y="727737"/>
              <a:ext cx="54066" cy="50204"/>
            </a:xfrm>
            <a:custGeom>
              <a:avLst/>
              <a:gdLst>
                <a:gd name="T0" fmla="*/ 134 w 183"/>
                <a:gd name="T1" fmla="*/ 26 h 169"/>
                <a:gd name="T2" fmla="*/ 88 w 183"/>
                <a:gd name="T3" fmla="*/ 40 h 169"/>
                <a:gd name="T4" fmla="*/ 109 w 183"/>
                <a:gd name="T5" fmla="*/ 65 h 169"/>
                <a:gd name="T6" fmla="*/ 134 w 183"/>
                <a:gd name="T7" fmla="*/ 26 h 169"/>
                <a:gd name="T8" fmla="*/ 85 w 183"/>
                <a:gd name="T9" fmla="*/ 144 h 169"/>
                <a:gd name="T10" fmla="*/ 55 w 183"/>
                <a:gd name="T11" fmla="*/ 107 h 169"/>
                <a:gd name="T12" fmla="*/ 66 w 183"/>
                <a:gd name="T13" fmla="*/ 98 h 169"/>
                <a:gd name="T14" fmla="*/ 81 w 183"/>
                <a:gd name="T15" fmla="*/ 113 h 169"/>
                <a:gd name="T16" fmla="*/ 100 w 183"/>
                <a:gd name="T17" fmla="*/ 82 h 169"/>
                <a:gd name="T18" fmla="*/ 70 w 183"/>
                <a:gd name="T19" fmla="*/ 44 h 169"/>
                <a:gd name="T20" fmla="*/ 35 w 183"/>
                <a:gd name="T21" fmla="*/ 55 h 169"/>
                <a:gd name="T22" fmla="*/ 49 w 183"/>
                <a:gd name="T23" fmla="*/ 77 h 169"/>
                <a:gd name="T24" fmla="*/ 38 w 183"/>
                <a:gd name="T25" fmla="*/ 86 h 169"/>
                <a:gd name="T26" fmla="*/ 17 w 183"/>
                <a:gd name="T27" fmla="*/ 59 h 169"/>
                <a:gd name="T28" fmla="*/ 0 w 183"/>
                <a:gd name="T29" fmla="*/ 39 h 169"/>
                <a:gd name="T30" fmla="*/ 11 w 183"/>
                <a:gd name="T31" fmla="*/ 30 h 169"/>
                <a:gd name="T32" fmla="*/ 21 w 183"/>
                <a:gd name="T33" fmla="*/ 39 h 169"/>
                <a:gd name="T34" fmla="*/ 155 w 183"/>
                <a:gd name="T35" fmla="*/ 0 h 169"/>
                <a:gd name="T36" fmla="*/ 179 w 183"/>
                <a:gd name="T37" fmla="*/ 10 h 169"/>
                <a:gd name="T38" fmla="*/ 183 w 183"/>
                <a:gd name="T39" fmla="*/ 15 h 169"/>
                <a:gd name="T40" fmla="*/ 108 w 183"/>
                <a:gd name="T41" fmla="*/ 147 h 169"/>
                <a:gd name="T42" fmla="*/ 115 w 183"/>
                <a:gd name="T43" fmla="*/ 160 h 169"/>
                <a:gd name="T44" fmla="*/ 104 w 183"/>
                <a:gd name="T45" fmla="*/ 169 h 169"/>
                <a:gd name="T46" fmla="*/ 85 w 183"/>
                <a:gd name="T47" fmla="*/ 14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3" h="169">
                  <a:moveTo>
                    <a:pt x="134" y="26"/>
                  </a:moveTo>
                  <a:lnTo>
                    <a:pt x="88" y="40"/>
                  </a:lnTo>
                  <a:lnTo>
                    <a:pt x="109" y="65"/>
                  </a:lnTo>
                  <a:lnTo>
                    <a:pt x="134" y="26"/>
                  </a:lnTo>
                  <a:close/>
                  <a:moveTo>
                    <a:pt x="85" y="144"/>
                  </a:moveTo>
                  <a:lnTo>
                    <a:pt x="55" y="107"/>
                  </a:lnTo>
                  <a:lnTo>
                    <a:pt x="66" y="98"/>
                  </a:lnTo>
                  <a:lnTo>
                    <a:pt x="81" y="113"/>
                  </a:lnTo>
                  <a:lnTo>
                    <a:pt x="100" y="82"/>
                  </a:lnTo>
                  <a:lnTo>
                    <a:pt x="70" y="44"/>
                  </a:lnTo>
                  <a:lnTo>
                    <a:pt x="35" y="55"/>
                  </a:lnTo>
                  <a:lnTo>
                    <a:pt x="49" y="77"/>
                  </a:lnTo>
                  <a:lnTo>
                    <a:pt x="38" y="86"/>
                  </a:lnTo>
                  <a:lnTo>
                    <a:pt x="17" y="59"/>
                  </a:lnTo>
                  <a:lnTo>
                    <a:pt x="0" y="39"/>
                  </a:lnTo>
                  <a:lnTo>
                    <a:pt x="11" y="30"/>
                  </a:lnTo>
                  <a:lnTo>
                    <a:pt x="21" y="39"/>
                  </a:lnTo>
                  <a:lnTo>
                    <a:pt x="155" y="0"/>
                  </a:lnTo>
                  <a:cubicBezTo>
                    <a:pt x="162" y="5"/>
                    <a:pt x="172" y="8"/>
                    <a:pt x="179" y="10"/>
                  </a:cubicBezTo>
                  <a:lnTo>
                    <a:pt x="183" y="15"/>
                  </a:lnTo>
                  <a:lnTo>
                    <a:pt x="108" y="147"/>
                  </a:lnTo>
                  <a:lnTo>
                    <a:pt x="115" y="160"/>
                  </a:lnTo>
                  <a:lnTo>
                    <a:pt x="104" y="169"/>
                  </a:lnTo>
                  <a:lnTo>
                    <a:pt x="85" y="144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2" name="Freeform 25"/>
            <p:cNvSpPr>
              <a:spLocks/>
            </p:cNvSpPr>
            <p:nvPr/>
          </p:nvSpPr>
          <p:spPr bwMode="auto">
            <a:xfrm>
              <a:off x="328655" y="752195"/>
              <a:ext cx="60502" cy="60502"/>
            </a:xfrm>
            <a:custGeom>
              <a:avLst/>
              <a:gdLst>
                <a:gd name="T0" fmla="*/ 178 w 206"/>
                <a:gd name="T1" fmla="*/ 118 h 205"/>
                <a:gd name="T2" fmla="*/ 129 w 206"/>
                <a:gd name="T3" fmla="*/ 177 h 205"/>
                <a:gd name="T4" fmla="*/ 41 w 206"/>
                <a:gd name="T5" fmla="*/ 177 h 205"/>
                <a:gd name="T6" fmla="*/ 19 w 206"/>
                <a:gd name="T7" fmla="*/ 93 h 205"/>
                <a:gd name="T8" fmla="*/ 72 w 206"/>
                <a:gd name="T9" fmla="*/ 29 h 205"/>
                <a:gd name="T10" fmla="*/ 54 w 206"/>
                <a:gd name="T11" fmla="*/ 12 h 205"/>
                <a:gd name="T12" fmla="*/ 63 w 206"/>
                <a:gd name="T13" fmla="*/ 0 h 205"/>
                <a:gd name="T14" fmla="*/ 97 w 206"/>
                <a:gd name="T15" fmla="*/ 29 h 205"/>
                <a:gd name="T16" fmla="*/ 134 w 206"/>
                <a:gd name="T17" fmla="*/ 59 h 205"/>
                <a:gd name="T18" fmla="*/ 124 w 206"/>
                <a:gd name="T19" fmla="*/ 70 h 205"/>
                <a:gd name="T20" fmla="*/ 104 w 206"/>
                <a:gd name="T21" fmla="*/ 56 h 205"/>
                <a:gd name="T22" fmla="*/ 55 w 206"/>
                <a:gd name="T23" fmla="*/ 115 h 205"/>
                <a:gd name="T24" fmla="*/ 57 w 206"/>
                <a:gd name="T25" fmla="*/ 164 h 205"/>
                <a:gd name="T26" fmla="*/ 112 w 206"/>
                <a:gd name="T27" fmla="*/ 163 h 205"/>
                <a:gd name="T28" fmla="*/ 161 w 206"/>
                <a:gd name="T29" fmla="*/ 104 h 205"/>
                <a:gd name="T30" fmla="*/ 144 w 206"/>
                <a:gd name="T31" fmla="*/ 87 h 205"/>
                <a:gd name="T32" fmla="*/ 154 w 206"/>
                <a:gd name="T33" fmla="*/ 76 h 205"/>
                <a:gd name="T34" fmla="*/ 179 w 206"/>
                <a:gd name="T35" fmla="*/ 97 h 205"/>
                <a:gd name="T36" fmla="*/ 206 w 206"/>
                <a:gd name="T37" fmla="*/ 119 h 205"/>
                <a:gd name="T38" fmla="*/ 197 w 206"/>
                <a:gd name="T39" fmla="*/ 131 h 205"/>
                <a:gd name="T40" fmla="*/ 178 w 206"/>
                <a:gd name="T41" fmla="*/ 118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6" h="205">
                  <a:moveTo>
                    <a:pt x="178" y="118"/>
                  </a:moveTo>
                  <a:lnTo>
                    <a:pt x="129" y="177"/>
                  </a:lnTo>
                  <a:cubicBezTo>
                    <a:pt x="106" y="205"/>
                    <a:pt x="74" y="204"/>
                    <a:pt x="41" y="177"/>
                  </a:cubicBezTo>
                  <a:cubicBezTo>
                    <a:pt x="10" y="151"/>
                    <a:pt x="0" y="115"/>
                    <a:pt x="19" y="93"/>
                  </a:cubicBezTo>
                  <a:lnTo>
                    <a:pt x="72" y="29"/>
                  </a:lnTo>
                  <a:lnTo>
                    <a:pt x="54" y="12"/>
                  </a:lnTo>
                  <a:lnTo>
                    <a:pt x="63" y="0"/>
                  </a:lnTo>
                  <a:lnTo>
                    <a:pt x="97" y="29"/>
                  </a:lnTo>
                  <a:lnTo>
                    <a:pt x="134" y="59"/>
                  </a:lnTo>
                  <a:lnTo>
                    <a:pt x="124" y="70"/>
                  </a:lnTo>
                  <a:lnTo>
                    <a:pt x="104" y="56"/>
                  </a:lnTo>
                  <a:lnTo>
                    <a:pt x="55" y="115"/>
                  </a:lnTo>
                  <a:cubicBezTo>
                    <a:pt x="37" y="136"/>
                    <a:pt x="47" y="156"/>
                    <a:pt x="57" y="164"/>
                  </a:cubicBezTo>
                  <a:cubicBezTo>
                    <a:pt x="67" y="172"/>
                    <a:pt x="94" y="184"/>
                    <a:pt x="112" y="163"/>
                  </a:cubicBezTo>
                  <a:lnTo>
                    <a:pt x="161" y="104"/>
                  </a:lnTo>
                  <a:lnTo>
                    <a:pt x="144" y="87"/>
                  </a:lnTo>
                  <a:lnTo>
                    <a:pt x="154" y="76"/>
                  </a:lnTo>
                  <a:lnTo>
                    <a:pt x="179" y="97"/>
                  </a:lnTo>
                  <a:lnTo>
                    <a:pt x="206" y="119"/>
                  </a:lnTo>
                  <a:lnTo>
                    <a:pt x="197" y="131"/>
                  </a:lnTo>
                  <a:lnTo>
                    <a:pt x="178" y="118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3" name="Freeform 26"/>
            <p:cNvSpPr>
              <a:spLocks/>
            </p:cNvSpPr>
            <p:nvPr/>
          </p:nvSpPr>
          <p:spPr bwMode="auto">
            <a:xfrm>
              <a:off x="380146" y="792102"/>
              <a:ext cx="65651" cy="59215"/>
            </a:xfrm>
            <a:custGeom>
              <a:avLst/>
              <a:gdLst>
                <a:gd name="T0" fmla="*/ 196 w 223"/>
                <a:gd name="T1" fmla="*/ 80 h 201"/>
                <a:gd name="T2" fmla="*/ 142 w 223"/>
                <a:gd name="T3" fmla="*/ 201 h 201"/>
                <a:gd name="T4" fmla="*/ 119 w 223"/>
                <a:gd name="T5" fmla="*/ 191 h 201"/>
                <a:gd name="T6" fmla="*/ 83 w 223"/>
                <a:gd name="T7" fmla="*/ 60 h 201"/>
                <a:gd name="T8" fmla="*/ 48 w 223"/>
                <a:gd name="T9" fmla="*/ 139 h 201"/>
                <a:gd name="T10" fmla="*/ 68 w 223"/>
                <a:gd name="T11" fmla="*/ 150 h 201"/>
                <a:gd name="T12" fmla="*/ 61 w 223"/>
                <a:gd name="T13" fmla="*/ 164 h 201"/>
                <a:gd name="T14" fmla="*/ 33 w 223"/>
                <a:gd name="T15" fmla="*/ 150 h 201"/>
                <a:gd name="T16" fmla="*/ 0 w 223"/>
                <a:gd name="T17" fmla="*/ 136 h 201"/>
                <a:gd name="T18" fmla="*/ 6 w 223"/>
                <a:gd name="T19" fmla="*/ 123 h 201"/>
                <a:gd name="T20" fmla="*/ 27 w 223"/>
                <a:gd name="T21" fmla="*/ 130 h 201"/>
                <a:gd name="T22" fmla="*/ 72 w 223"/>
                <a:gd name="T23" fmla="*/ 30 h 201"/>
                <a:gd name="T24" fmla="*/ 50 w 223"/>
                <a:gd name="T25" fmla="*/ 14 h 201"/>
                <a:gd name="T26" fmla="*/ 56 w 223"/>
                <a:gd name="T27" fmla="*/ 0 h 201"/>
                <a:gd name="T28" fmla="*/ 111 w 223"/>
                <a:gd name="T29" fmla="*/ 25 h 201"/>
                <a:gd name="T30" fmla="*/ 145 w 223"/>
                <a:gd name="T31" fmla="*/ 143 h 201"/>
                <a:gd name="T32" fmla="*/ 176 w 223"/>
                <a:gd name="T33" fmla="*/ 72 h 201"/>
                <a:gd name="T34" fmla="*/ 156 w 223"/>
                <a:gd name="T35" fmla="*/ 61 h 201"/>
                <a:gd name="T36" fmla="*/ 162 w 223"/>
                <a:gd name="T37" fmla="*/ 47 h 201"/>
                <a:gd name="T38" fmla="*/ 191 w 223"/>
                <a:gd name="T39" fmla="*/ 60 h 201"/>
                <a:gd name="T40" fmla="*/ 223 w 223"/>
                <a:gd name="T41" fmla="*/ 74 h 201"/>
                <a:gd name="T42" fmla="*/ 217 w 223"/>
                <a:gd name="T43" fmla="*/ 88 h 201"/>
                <a:gd name="T44" fmla="*/ 196 w 223"/>
                <a:gd name="T45" fmla="*/ 8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3" h="201">
                  <a:moveTo>
                    <a:pt x="196" y="80"/>
                  </a:moveTo>
                  <a:lnTo>
                    <a:pt x="142" y="201"/>
                  </a:lnTo>
                  <a:lnTo>
                    <a:pt x="119" y="191"/>
                  </a:lnTo>
                  <a:lnTo>
                    <a:pt x="83" y="60"/>
                  </a:lnTo>
                  <a:lnTo>
                    <a:pt x="48" y="139"/>
                  </a:lnTo>
                  <a:lnTo>
                    <a:pt x="68" y="150"/>
                  </a:lnTo>
                  <a:lnTo>
                    <a:pt x="61" y="164"/>
                  </a:lnTo>
                  <a:lnTo>
                    <a:pt x="33" y="150"/>
                  </a:lnTo>
                  <a:lnTo>
                    <a:pt x="0" y="136"/>
                  </a:lnTo>
                  <a:lnTo>
                    <a:pt x="6" y="123"/>
                  </a:lnTo>
                  <a:lnTo>
                    <a:pt x="27" y="130"/>
                  </a:lnTo>
                  <a:lnTo>
                    <a:pt x="72" y="30"/>
                  </a:lnTo>
                  <a:cubicBezTo>
                    <a:pt x="70" y="24"/>
                    <a:pt x="64" y="20"/>
                    <a:pt x="50" y="14"/>
                  </a:cubicBezTo>
                  <a:lnTo>
                    <a:pt x="56" y="0"/>
                  </a:lnTo>
                  <a:lnTo>
                    <a:pt x="111" y="25"/>
                  </a:lnTo>
                  <a:lnTo>
                    <a:pt x="145" y="143"/>
                  </a:lnTo>
                  <a:lnTo>
                    <a:pt x="176" y="72"/>
                  </a:lnTo>
                  <a:lnTo>
                    <a:pt x="156" y="61"/>
                  </a:lnTo>
                  <a:lnTo>
                    <a:pt x="162" y="47"/>
                  </a:lnTo>
                  <a:lnTo>
                    <a:pt x="191" y="60"/>
                  </a:lnTo>
                  <a:lnTo>
                    <a:pt x="223" y="74"/>
                  </a:lnTo>
                  <a:lnTo>
                    <a:pt x="217" y="88"/>
                  </a:lnTo>
                  <a:lnTo>
                    <a:pt x="196" y="80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4" name="Freeform 27"/>
            <p:cNvSpPr>
              <a:spLocks/>
            </p:cNvSpPr>
            <p:nvPr/>
          </p:nvSpPr>
          <p:spPr bwMode="auto">
            <a:xfrm>
              <a:off x="452235" y="816560"/>
              <a:ext cx="37331" cy="47629"/>
            </a:xfrm>
            <a:custGeom>
              <a:avLst/>
              <a:gdLst>
                <a:gd name="T0" fmla="*/ 55 w 130"/>
                <a:gd name="T1" fmla="*/ 158 h 164"/>
                <a:gd name="T2" fmla="*/ 16 w 130"/>
                <a:gd name="T3" fmla="*/ 146 h 164"/>
                <a:gd name="T4" fmla="*/ 15 w 130"/>
                <a:gd name="T5" fmla="*/ 151 h 164"/>
                <a:gd name="T6" fmla="*/ 0 w 130"/>
                <a:gd name="T7" fmla="*/ 148 h 164"/>
                <a:gd name="T8" fmla="*/ 3 w 130"/>
                <a:gd name="T9" fmla="*/ 138 h 164"/>
                <a:gd name="T10" fmla="*/ 10 w 130"/>
                <a:gd name="T11" fmla="*/ 104 h 164"/>
                <a:gd name="T12" fmla="*/ 25 w 130"/>
                <a:gd name="T13" fmla="*/ 106 h 164"/>
                <a:gd name="T14" fmla="*/ 50 w 130"/>
                <a:gd name="T15" fmla="*/ 142 h 164"/>
                <a:gd name="T16" fmla="*/ 76 w 130"/>
                <a:gd name="T17" fmla="*/ 125 h 164"/>
                <a:gd name="T18" fmla="*/ 40 w 130"/>
                <a:gd name="T19" fmla="*/ 83 h 164"/>
                <a:gd name="T20" fmla="*/ 19 w 130"/>
                <a:gd name="T21" fmla="*/ 38 h 164"/>
                <a:gd name="T22" fmla="*/ 79 w 130"/>
                <a:gd name="T23" fmla="*/ 6 h 164"/>
                <a:gd name="T24" fmla="*/ 113 w 130"/>
                <a:gd name="T25" fmla="*/ 14 h 164"/>
                <a:gd name="T26" fmla="*/ 116 w 130"/>
                <a:gd name="T27" fmla="*/ 8 h 164"/>
                <a:gd name="T28" fmla="*/ 130 w 130"/>
                <a:gd name="T29" fmla="*/ 10 h 164"/>
                <a:gd name="T30" fmla="*/ 123 w 130"/>
                <a:gd name="T31" fmla="*/ 55 h 164"/>
                <a:gd name="T32" fmla="*/ 108 w 130"/>
                <a:gd name="T33" fmla="*/ 53 h 164"/>
                <a:gd name="T34" fmla="*/ 85 w 130"/>
                <a:gd name="T35" fmla="*/ 22 h 164"/>
                <a:gd name="T36" fmla="*/ 61 w 130"/>
                <a:gd name="T37" fmla="*/ 39 h 164"/>
                <a:gd name="T38" fmla="*/ 92 w 130"/>
                <a:gd name="T39" fmla="*/ 77 h 164"/>
                <a:gd name="T40" fmla="*/ 118 w 130"/>
                <a:gd name="T41" fmla="*/ 126 h 164"/>
                <a:gd name="T42" fmla="*/ 55 w 130"/>
                <a:gd name="T43" fmla="*/ 15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0" h="164">
                  <a:moveTo>
                    <a:pt x="55" y="158"/>
                  </a:moveTo>
                  <a:cubicBezTo>
                    <a:pt x="42" y="156"/>
                    <a:pt x="33" y="153"/>
                    <a:pt x="16" y="146"/>
                  </a:cubicBezTo>
                  <a:lnTo>
                    <a:pt x="15" y="151"/>
                  </a:lnTo>
                  <a:lnTo>
                    <a:pt x="0" y="148"/>
                  </a:lnTo>
                  <a:lnTo>
                    <a:pt x="3" y="138"/>
                  </a:lnTo>
                  <a:lnTo>
                    <a:pt x="10" y="104"/>
                  </a:lnTo>
                  <a:lnTo>
                    <a:pt x="25" y="106"/>
                  </a:lnTo>
                  <a:cubicBezTo>
                    <a:pt x="22" y="126"/>
                    <a:pt x="34" y="139"/>
                    <a:pt x="50" y="142"/>
                  </a:cubicBezTo>
                  <a:cubicBezTo>
                    <a:pt x="66" y="144"/>
                    <a:pt x="75" y="137"/>
                    <a:pt x="76" y="125"/>
                  </a:cubicBezTo>
                  <a:cubicBezTo>
                    <a:pt x="79" y="112"/>
                    <a:pt x="57" y="100"/>
                    <a:pt x="40" y="83"/>
                  </a:cubicBezTo>
                  <a:cubicBezTo>
                    <a:pt x="27" y="70"/>
                    <a:pt x="16" y="55"/>
                    <a:pt x="19" y="38"/>
                  </a:cubicBezTo>
                  <a:cubicBezTo>
                    <a:pt x="23" y="12"/>
                    <a:pt x="46" y="0"/>
                    <a:pt x="79" y="6"/>
                  </a:cubicBezTo>
                  <a:cubicBezTo>
                    <a:pt x="88" y="7"/>
                    <a:pt x="106" y="12"/>
                    <a:pt x="113" y="14"/>
                  </a:cubicBezTo>
                  <a:lnTo>
                    <a:pt x="116" y="8"/>
                  </a:lnTo>
                  <a:lnTo>
                    <a:pt x="130" y="10"/>
                  </a:lnTo>
                  <a:lnTo>
                    <a:pt x="123" y="55"/>
                  </a:lnTo>
                  <a:lnTo>
                    <a:pt x="108" y="53"/>
                  </a:lnTo>
                  <a:cubicBezTo>
                    <a:pt x="108" y="35"/>
                    <a:pt x="101" y="25"/>
                    <a:pt x="85" y="22"/>
                  </a:cubicBezTo>
                  <a:cubicBezTo>
                    <a:pt x="68" y="20"/>
                    <a:pt x="62" y="32"/>
                    <a:pt x="61" y="39"/>
                  </a:cubicBezTo>
                  <a:cubicBezTo>
                    <a:pt x="59" y="52"/>
                    <a:pt x="76" y="63"/>
                    <a:pt x="92" y="77"/>
                  </a:cubicBezTo>
                  <a:cubicBezTo>
                    <a:pt x="107" y="91"/>
                    <a:pt x="121" y="107"/>
                    <a:pt x="118" y="126"/>
                  </a:cubicBezTo>
                  <a:cubicBezTo>
                    <a:pt x="114" y="154"/>
                    <a:pt x="89" y="164"/>
                    <a:pt x="55" y="158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5" name="Freeform 28"/>
            <p:cNvSpPr>
              <a:spLocks/>
            </p:cNvSpPr>
            <p:nvPr/>
          </p:nvSpPr>
          <p:spPr bwMode="auto">
            <a:xfrm>
              <a:off x="501152" y="816560"/>
              <a:ext cx="45055" cy="48917"/>
            </a:xfrm>
            <a:custGeom>
              <a:avLst/>
              <a:gdLst>
                <a:gd name="T0" fmla="*/ 97 w 155"/>
                <a:gd name="T1" fmla="*/ 162 h 167"/>
                <a:gd name="T2" fmla="*/ 4 w 155"/>
                <a:gd name="T3" fmla="*/ 94 h 167"/>
                <a:gd name="T4" fmla="*/ 80 w 155"/>
                <a:gd name="T5" fmla="*/ 9 h 167"/>
                <a:gd name="T6" fmla="*/ 125 w 155"/>
                <a:gd name="T7" fmla="*/ 8 h 167"/>
                <a:gd name="T8" fmla="*/ 125 w 155"/>
                <a:gd name="T9" fmla="*/ 2 h 167"/>
                <a:gd name="T10" fmla="*/ 140 w 155"/>
                <a:gd name="T11" fmla="*/ 0 h 167"/>
                <a:gd name="T12" fmla="*/ 141 w 155"/>
                <a:gd name="T13" fmla="*/ 14 h 167"/>
                <a:gd name="T14" fmla="*/ 145 w 155"/>
                <a:gd name="T15" fmla="*/ 50 h 167"/>
                <a:gd name="T16" fmla="*/ 131 w 155"/>
                <a:gd name="T17" fmla="*/ 51 h 167"/>
                <a:gd name="T18" fmla="*/ 86 w 155"/>
                <a:gd name="T19" fmla="*/ 25 h 167"/>
                <a:gd name="T20" fmla="*/ 47 w 155"/>
                <a:gd name="T21" fmla="*/ 88 h 167"/>
                <a:gd name="T22" fmla="*/ 100 w 155"/>
                <a:gd name="T23" fmla="*/ 145 h 167"/>
                <a:gd name="T24" fmla="*/ 135 w 155"/>
                <a:gd name="T25" fmla="*/ 136 h 167"/>
                <a:gd name="T26" fmla="*/ 136 w 155"/>
                <a:gd name="T27" fmla="*/ 107 h 167"/>
                <a:gd name="T28" fmla="*/ 151 w 155"/>
                <a:gd name="T29" fmla="*/ 106 h 167"/>
                <a:gd name="T30" fmla="*/ 155 w 155"/>
                <a:gd name="T31" fmla="*/ 145 h 167"/>
                <a:gd name="T32" fmla="*/ 97 w 155"/>
                <a:gd name="T33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5" h="167">
                  <a:moveTo>
                    <a:pt x="97" y="162"/>
                  </a:moveTo>
                  <a:cubicBezTo>
                    <a:pt x="47" y="167"/>
                    <a:pt x="8" y="139"/>
                    <a:pt x="4" y="94"/>
                  </a:cubicBezTo>
                  <a:cubicBezTo>
                    <a:pt x="0" y="55"/>
                    <a:pt x="27" y="14"/>
                    <a:pt x="80" y="9"/>
                  </a:cubicBezTo>
                  <a:cubicBezTo>
                    <a:pt x="105" y="6"/>
                    <a:pt x="109" y="7"/>
                    <a:pt x="125" y="8"/>
                  </a:cubicBezTo>
                  <a:lnTo>
                    <a:pt x="125" y="2"/>
                  </a:lnTo>
                  <a:lnTo>
                    <a:pt x="140" y="0"/>
                  </a:lnTo>
                  <a:lnTo>
                    <a:pt x="141" y="14"/>
                  </a:lnTo>
                  <a:lnTo>
                    <a:pt x="145" y="50"/>
                  </a:lnTo>
                  <a:lnTo>
                    <a:pt x="131" y="51"/>
                  </a:lnTo>
                  <a:cubicBezTo>
                    <a:pt x="127" y="29"/>
                    <a:pt x="108" y="23"/>
                    <a:pt x="86" y="25"/>
                  </a:cubicBezTo>
                  <a:cubicBezTo>
                    <a:pt x="63" y="27"/>
                    <a:pt x="44" y="53"/>
                    <a:pt x="47" y="88"/>
                  </a:cubicBezTo>
                  <a:cubicBezTo>
                    <a:pt x="50" y="122"/>
                    <a:pt x="77" y="147"/>
                    <a:pt x="100" y="145"/>
                  </a:cubicBezTo>
                  <a:cubicBezTo>
                    <a:pt x="123" y="143"/>
                    <a:pt x="135" y="136"/>
                    <a:pt x="135" y="136"/>
                  </a:cubicBezTo>
                  <a:cubicBezTo>
                    <a:pt x="136" y="131"/>
                    <a:pt x="136" y="111"/>
                    <a:pt x="136" y="107"/>
                  </a:cubicBezTo>
                  <a:lnTo>
                    <a:pt x="151" y="106"/>
                  </a:lnTo>
                  <a:lnTo>
                    <a:pt x="155" y="145"/>
                  </a:lnTo>
                  <a:cubicBezTo>
                    <a:pt x="133" y="154"/>
                    <a:pt x="127" y="160"/>
                    <a:pt x="97" y="162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6" name="Freeform 29"/>
            <p:cNvSpPr>
              <a:spLocks/>
            </p:cNvSpPr>
            <p:nvPr/>
          </p:nvSpPr>
          <p:spPr bwMode="auto">
            <a:xfrm>
              <a:off x="553931" y="794676"/>
              <a:ext cx="72088" cy="61790"/>
            </a:xfrm>
            <a:custGeom>
              <a:avLst/>
              <a:gdLst>
                <a:gd name="T0" fmla="*/ 46 w 56"/>
                <a:gd name="T1" fmla="*/ 34 h 48"/>
                <a:gd name="T2" fmla="*/ 37 w 56"/>
                <a:gd name="T3" fmla="*/ 38 h 48"/>
                <a:gd name="T4" fmla="*/ 35 w 56"/>
                <a:gd name="T5" fmla="*/ 35 h 48"/>
                <a:gd name="T6" fmla="*/ 40 w 56"/>
                <a:gd name="T7" fmla="*/ 33 h 48"/>
                <a:gd name="T8" fmla="*/ 36 w 56"/>
                <a:gd name="T9" fmla="*/ 22 h 48"/>
                <a:gd name="T10" fmla="*/ 21 w 56"/>
                <a:gd name="T11" fmla="*/ 29 h 48"/>
                <a:gd name="T12" fmla="*/ 25 w 56"/>
                <a:gd name="T13" fmla="*/ 39 h 48"/>
                <a:gd name="T14" fmla="*/ 31 w 56"/>
                <a:gd name="T15" fmla="*/ 37 h 48"/>
                <a:gd name="T16" fmla="*/ 32 w 56"/>
                <a:gd name="T17" fmla="*/ 40 h 48"/>
                <a:gd name="T18" fmla="*/ 22 w 56"/>
                <a:gd name="T19" fmla="*/ 44 h 48"/>
                <a:gd name="T20" fmla="*/ 13 w 56"/>
                <a:gd name="T21" fmla="*/ 48 h 48"/>
                <a:gd name="T22" fmla="*/ 12 w 56"/>
                <a:gd name="T23" fmla="*/ 45 h 48"/>
                <a:gd name="T24" fmla="*/ 16 w 56"/>
                <a:gd name="T25" fmla="*/ 43 h 48"/>
                <a:gd name="T26" fmla="*/ 7 w 56"/>
                <a:gd name="T27" fmla="*/ 19 h 48"/>
                <a:gd name="T28" fmla="*/ 1 w 56"/>
                <a:gd name="T29" fmla="*/ 20 h 48"/>
                <a:gd name="T30" fmla="*/ 0 w 56"/>
                <a:gd name="T31" fmla="*/ 17 h 48"/>
                <a:gd name="T32" fmla="*/ 10 w 56"/>
                <a:gd name="T33" fmla="*/ 13 h 48"/>
                <a:gd name="T34" fmla="*/ 19 w 56"/>
                <a:gd name="T35" fmla="*/ 9 h 48"/>
                <a:gd name="T36" fmla="*/ 20 w 56"/>
                <a:gd name="T37" fmla="*/ 12 h 48"/>
                <a:gd name="T38" fmla="*/ 15 w 56"/>
                <a:gd name="T39" fmla="*/ 15 h 48"/>
                <a:gd name="T40" fmla="*/ 19 w 56"/>
                <a:gd name="T41" fmla="*/ 25 h 48"/>
                <a:gd name="T42" fmla="*/ 34 w 56"/>
                <a:gd name="T43" fmla="*/ 19 h 48"/>
                <a:gd name="T44" fmla="*/ 30 w 56"/>
                <a:gd name="T45" fmla="*/ 9 h 48"/>
                <a:gd name="T46" fmla="*/ 25 w 56"/>
                <a:gd name="T47" fmla="*/ 11 h 48"/>
                <a:gd name="T48" fmla="*/ 24 w 56"/>
                <a:gd name="T49" fmla="*/ 7 h 48"/>
                <a:gd name="T50" fmla="*/ 33 w 56"/>
                <a:gd name="T51" fmla="*/ 4 h 48"/>
                <a:gd name="T52" fmla="*/ 43 w 56"/>
                <a:gd name="T53" fmla="*/ 0 h 48"/>
                <a:gd name="T54" fmla="*/ 44 w 56"/>
                <a:gd name="T55" fmla="*/ 3 h 48"/>
                <a:gd name="T56" fmla="*/ 39 w 56"/>
                <a:gd name="T57" fmla="*/ 5 h 48"/>
                <a:gd name="T58" fmla="*/ 49 w 56"/>
                <a:gd name="T59" fmla="*/ 29 h 48"/>
                <a:gd name="T60" fmla="*/ 54 w 56"/>
                <a:gd name="T61" fmla="*/ 27 h 48"/>
                <a:gd name="T62" fmla="*/ 56 w 56"/>
                <a:gd name="T63" fmla="*/ 30 h 48"/>
                <a:gd name="T64" fmla="*/ 46 w 56"/>
                <a:gd name="T65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48">
                  <a:moveTo>
                    <a:pt x="46" y="34"/>
                  </a:moveTo>
                  <a:lnTo>
                    <a:pt x="37" y="38"/>
                  </a:lnTo>
                  <a:lnTo>
                    <a:pt x="35" y="35"/>
                  </a:lnTo>
                  <a:lnTo>
                    <a:pt x="40" y="33"/>
                  </a:lnTo>
                  <a:lnTo>
                    <a:pt x="36" y="22"/>
                  </a:lnTo>
                  <a:lnTo>
                    <a:pt x="21" y="29"/>
                  </a:lnTo>
                  <a:lnTo>
                    <a:pt x="25" y="39"/>
                  </a:lnTo>
                  <a:lnTo>
                    <a:pt x="31" y="37"/>
                  </a:lnTo>
                  <a:lnTo>
                    <a:pt x="32" y="40"/>
                  </a:lnTo>
                  <a:lnTo>
                    <a:pt x="22" y="44"/>
                  </a:lnTo>
                  <a:lnTo>
                    <a:pt x="13" y="48"/>
                  </a:lnTo>
                  <a:lnTo>
                    <a:pt x="12" y="45"/>
                  </a:lnTo>
                  <a:lnTo>
                    <a:pt x="16" y="43"/>
                  </a:lnTo>
                  <a:lnTo>
                    <a:pt x="7" y="19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0" y="13"/>
                  </a:lnTo>
                  <a:lnTo>
                    <a:pt x="19" y="9"/>
                  </a:lnTo>
                  <a:lnTo>
                    <a:pt x="20" y="12"/>
                  </a:lnTo>
                  <a:lnTo>
                    <a:pt x="15" y="15"/>
                  </a:lnTo>
                  <a:lnTo>
                    <a:pt x="19" y="25"/>
                  </a:lnTo>
                  <a:lnTo>
                    <a:pt x="34" y="19"/>
                  </a:lnTo>
                  <a:lnTo>
                    <a:pt x="30" y="9"/>
                  </a:lnTo>
                  <a:lnTo>
                    <a:pt x="25" y="11"/>
                  </a:lnTo>
                  <a:lnTo>
                    <a:pt x="24" y="7"/>
                  </a:lnTo>
                  <a:lnTo>
                    <a:pt x="33" y="4"/>
                  </a:lnTo>
                  <a:lnTo>
                    <a:pt x="43" y="0"/>
                  </a:lnTo>
                  <a:lnTo>
                    <a:pt x="44" y="3"/>
                  </a:lnTo>
                  <a:lnTo>
                    <a:pt x="39" y="5"/>
                  </a:lnTo>
                  <a:lnTo>
                    <a:pt x="49" y="29"/>
                  </a:lnTo>
                  <a:lnTo>
                    <a:pt x="54" y="27"/>
                  </a:lnTo>
                  <a:lnTo>
                    <a:pt x="56" y="30"/>
                  </a:lnTo>
                  <a:lnTo>
                    <a:pt x="46" y="3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" name="Freeform 30"/>
            <p:cNvSpPr>
              <a:spLocks/>
            </p:cNvSpPr>
            <p:nvPr/>
          </p:nvSpPr>
          <p:spPr bwMode="auto">
            <a:xfrm>
              <a:off x="617008" y="744471"/>
              <a:ext cx="66939" cy="65651"/>
            </a:xfrm>
            <a:custGeom>
              <a:avLst/>
              <a:gdLst>
                <a:gd name="T0" fmla="*/ 41 w 52"/>
                <a:gd name="T1" fmla="*/ 5 h 51"/>
                <a:gd name="T2" fmla="*/ 52 w 52"/>
                <a:gd name="T3" fmla="*/ 36 h 51"/>
                <a:gd name="T4" fmla="*/ 47 w 52"/>
                <a:gd name="T5" fmla="*/ 39 h 51"/>
                <a:gd name="T6" fmla="*/ 33 w 52"/>
                <a:gd name="T7" fmla="*/ 32 h 51"/>
                <a:gd name="T8" fmla="*/ 39 w 52"/>
                <a:gd name="T9" fmla="*/ 47 h 51"/>
                <a:gd name="T10" fmla="*/ 34 w 52"/>
                <a:gd name="T11" fmla="*/ 51 h 51"/>
                <a:gd name="T12" fmla="*/ 5 w 52"/>
                <a:gd name="T13" fmla="*/ 36 h 51"/>
                <a:gd name="T14" fmla="*/ 2 w 52"/>
                <a:gd name="T15" fmla="*/ 38 h 51"/>
                <a:gd name="T16" fmla="*/ 0 w 52"/>
                <a:gd name="T17" fmla="*/ 35 h 51"/>
                <a:gd name="T18" fmla="*/ 5 w 52"/>
                <a:gd name="T19" fmla="*/ 31 h 51"/>
                <a:gd name="T20" fmla="*/ 11 w 52"/>
                <a:gd name="T21" fmla="*/ 25 h 51"/>
                <a:gd name="T22" fmla="*/ 14 w 52"/>
                <a:gd name="T23" fmla="*/ 28 h 51"/>
                <a:gd name="T24" fmla="*/ 12 w 52"/>
                <a:gd name="T25" fmla="*/ 30 h 51"/>
                <a:gd name="T26" fmla="*/ 32 w 52"/>
                <a:gd name="T27" fmla="*/ 40 h 51"/>
                <a:gd name="T28" fmla="*/ 28 w 52"/>
                <a:gd name="T29" fmla="*/ 30 h 51"/>
                <a:gd name="T30" fmla="*/ 18 w 52"/>
                <a:gd name="T31" fmla="*/ 25 h 51"/>
                <a:gd name="T32" fmla="*/ 16 w 52"/>
                <a:gd name="T33" fmla="*/ 26 h 51"/>
                <a:gd name="T34" fmla="*/ 14 w 52"/>
                <a:gd name="T35" fmla="*/ 23 h 51"/>
                <a:gd name="T36" fmla="*/ 19 w 52"/>
                <a:gd name="T37" fmla="*/ 19 h 51"/>
                <a:gd name="T38" fmla="*/ 26 w 52"/>
                <a:gd name="T39" fmla="*/ 13 h 51"/>
                <a:gd name="T40" fmla="*/ 28 w 52"/>
                <a:gd name="T41" fmla="*/ 15 h 51"/>
                <a:gd name="T42" fmla="*/ 25 w 52"/>
                <a:gd name="T43" fmla="*/ 18 h 51"/>
                <a:gd name="T44" fmla="*/ 45 w 52"/>
                <a:gd name="T45" fmla="*/ 29 h 51"/>
                <a:gd name="T46" fmla="*/ 37 w 52"/>
                <a:gd name="T47" fmla="*/ 8 h 51"/>
                <a:gd name="T48" fmla="*/ 34 w 52"/>
                <a:gd name="T49" fmla="*/ 11 h 51"/>
                <a:gd name="T50" fmla="*/ 31 w 52"/>
                <a:gd name="T51" fmla="*/ 8 h 51"/>
                <a:gd name="T52" fmla="*/ 37 w 52"/>
                <a:gd name="T53" fmla="*/ 4 h 51"/>
                <a:gd name="T54" fmla="*/ 41 w 52"/>
                <a:gd name="T55" fmla="*/ 0 h 51"/>
                <a:gd name="T56" fmla="*/ 43 w 52"/>
                <a:gd name="T57" fmla="*/ 2 h 51"/>
                <a:gd name="T58" fmla="*/ 41 w 52"/>
                <a:gd name="T59" fmla="*/ 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2" h="51">
                  <a:moveTo>
                    <a:pt x="41" y="5"/>
                  </a:moveTo>
                  <a:lnTo>
                    <a:pt x="52" y="36"/>
                  </a:lnTo>
                  <a:lnTo>
                    <a:pt x="47" y="39"/>
                  </a:lnTo>
                  <a:lnTo>
                    <a:pt x="33" y="32"/>
                  </a:lnTo>
                  <a:lnTo>
                    <a:pt x="39" y="47"/>
                  </a:lnTo>
                  <a:lnTo>
                    <a:pt x="34" y="51"/>
                  </a:lnTo>
                  <a:lnTo>
                    <a:pt x="5" y="36"/>
                  </a:lnTo>
                  <a:lnTo>
                    <a:pt x="2" y="38"/>
                  </a:lnTo>
                  <a:lnTo>
                    <a:pt x="0" y="35"/>
                  </a:lnTo>
                  <a:lnTo>
                    <a:pt x="5" y="31"/>
                  </a:lnTo>
                  <a:lnTo>
                    <a:pt x="11" y="25"/>
                  </a:lnTo>
                  <a:lnTo>
                    <a:pt x="14" y="28"/>
                  </a:lnTo>
                  <a:lnTo>
                    <a:pt x="12" y="30"/>
                  </a:lnTo>
                  <a:lnTo>
                    <a:pt x="32" y="40"/>
                  </a:lnTo>
                  <a:lnTo>
                    <a:pt x="28" y="30"/>
                  </a:lnTo>
                  <a:lnTo>
                    <a:pt x="18" y="25"/>
                  </a:lnTo>
                  <a:lnTo>
                    <a:pt x="16" y="26"/>
                  </a:lnTo>
                  <a:lnTo>
                    <a:pt x="14" y="23"/>
                  </a:lnTo>
                  <a:lnTo>
                    <a:pt x="19" y="19"/>
                  </a:lnTo>
                  <a:lnTo>
                    <a:pt x="26" y="13"/>
                  </a:lnTo>
                  <a:lnTo>
                    <a:pt x="28" y="15"/>
                  </a:lnTo>
                  <a:lnTo>
                    <a:pt x="25" y="18"/>
                  </a:lnTo>
                  <a:lnTo>
                    <a:pt x="45" y="29"/>
                  </a:lnTo>
                  <a:lnTo>
                    <a:pt x="37" y="8"/>
                  </a:lnTo>
                  <a:lnTo>
                    <a:pt x="34" y="11"/>
                  </a:lnTo>
                  <a:lnTo>
                    <a:pt x="31" y="8"/>
                  </a:lnTo>
                  <a:lnTo>
                    <a:pt x="37" y="4"/>
                  </a:lnTo>
                  <a:lnTo>
                    <a:pt x="41" y="0"/>
                  </a:lnTo>
                  <a:lnTo>
                    <a:pt x="43" y="2"/>
                  </a:lnTo>
                  <a:lnTo>
                    <a:pt x="41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8" name="Freeform 31"/>
            <p:cNvSpPr>
              <a:spLocks/>
            </p:cNvSpPr>
            <p:nvPr/>
          </p:nvSpPr>
          <p:spPr bwMode="auto">
            <a:xfrm>
              <a:off x="673648" y="704566"/>
              <a:ext cx="57928" cy="57928"/>
            </a:xfrm>
            <a:custGeom>
              <a:avLst/>
              <a:gdLst>
                <a:gd name="T0" fmla="*/ 159 w 198"/>
                <a:gd name="T1" fmla="*/ 140 h 197"/>
                <a:gd name="T2" fmla="*/ 147 w 198"/>
                <a:gd name="T3" fmla="*/ 157 h 197"/>
                <a:gd name="T4" fmla="*/ 119 w 198"/>
                <a:gd name="T5" fmla="*/ 197 h 197"/>
                <a:gd name="T6" fmla="*/ 107 w 198"/>
                <a:gd name="T7" fmla="*/ 188 h 197"/>
                <a:gd name="T8" fmla="*/ 120 w 198"/>
                <a:gd name="T9" fmla="*/ 165 h 197"/>
                <a:gd name="T10" fmla="*/ 28 w 198"/>
                <a:gd name="T11" fmla="*/ 99 h 197"/>
                <a:gd name="T12" fmla="*/ 12 w 198"/>
                <a:gd name="T13" fmla="*/ 118 h 197"/>
                <a:gd name="T14" fmla="*/ 0 w 198"/>
                <a:gd name="T15" fmla="*/ 109 h 197"/>
                <a:gd name="T16" fmla="*/ 27 w 198"/>
                <a:gd name="T17" fmla="*/ 72 h 197"/>
                <a:gd name="T18" fmla="*/ 45 w 198"/>
                <a:gd name="T19" fmla="*/ 46 h 197"/>
                <a:gd name="T20" fmla="*/ 65 w 198"/>
                <a:gd name="T21" fmla="*/ 18 h 197"/>
                <a:gd name="T22" fmla="*/ 59 w 198"/>
                <a:gd name="T23" fmla="*/ 12 h 197"/>
                <a:gd name="T24" fmla="*/ 68 w 198"/>
                <a:gd name="T25" fmla="*/ 0 h 197"/>
                <a:gd name="T26" fmla="*/ 77 w 198"/>
                <a:gd name="T27" fmla="*/ 7 h 197"/>
                <a:gd name="T28" fmla="*/ 107 w 198"/>
                <a:gd name="T29" fmla="*/ 27 h 197"/>
                <a:gd name="T30" fmla="*/ 99 w 198"/>
                <a:gd name="T31" fmla="*/ 39 h 197"/>
                <a:gd name="T32" fmla="*/ 78 w 198"/>
                <a:gd name="T33" fmla="*/ 30 h 197"/>
                <a:gd name="T34" fmla="*/ 53 w 198"/>
                <a:gd name="T35" fmla="*/ 66 h 197"/>
                <a:gd name="T36" fmla="*/ 90 w 198"/>
                <a:gd name="T37" fmla="*/ 93 h 197"/>
                <a:gd name="T38" fmla="*/ 109 w 198"/>
                <a:gd name="T39" fmla="*/ 66 h 197"/>
                <a:gd name="T40" fmla="*/ 97 w 198"/>
                <a:gd name="T41" fmla="*/ 54 h 197"/>
                <a:gd name="T42" fmla="*/ 105 w 198"/>
                <a:gd name="T43" fmla="*/ 42 h 197"/>
                <a:gd name="T44" fmla="*/ 148 w 198"/>
                <a:gd name="T45" fmla="*/ 72 h 197"/>
                <a:gd name="T46" fmla="*/ 139 w 198"/>
                <a:gd name="T47" fmla="*/ 84 h 197"/>
                <a:gd name="T48" fmla="*/ 124 w 198"/>
                <a:gd name="T49" fmla="*/ 76 h 197"/>
                <a:gd name="T50" fmla="*/ 104 w 198"/>
                <a:gd name="T51" fmla="*/ 103 h 197"/>
                <a:gd name="T52" fmla="*/ 139 w 198"/>
                <a:gd name="T53" fmla="*/ 128 h 197"/>
                <a:gd name="T54" fmla="*/ 144 w 198"/>
                <a:gd name="T55" fmla="*/ 131 h 197"/>
                <a:gd name="T56" fmla="*/ 152 w 198"/>
                <a:gd name="T57" fmla="*/ 120 h 197"/>
                <a:gd name="T58" fmla="*/ 168 w 198"/>
                <a:gd name="T59" fmla="*/ 99 h 197"/>
                <a:gd name="T60" fmla="*/ 174 w 198"/>
                <a:gd name="T61" fmla="*/ 89 h 197"/>
                <a:gd name="T62" fmla="*/ 157 w 198"/>
                <a:gd name="T63" fmla="*/ 74 h 197"/>
                <a:gd name="T64" fmla="*/ 166 w 198"/>
                <a:gd name="T65" fmla="*/ 61 h 197"/>
                <a:gd name="T66" fmla="*/ 198 w 198"/>
                <a:gd name="T67" fmla="*/ 84 h 197"/>
                <a:gd name="T68" fmla="*/ 159 w 198"/>
                <a:gd name="T69" fmla="*/ 14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8" h="197">
                  <a:moveTo>
                    <a:pt x="159" y="140"/>
                  </a:moveTo>
                  <a:lnTo>
                    <a:pt x="147" y="157"/>
                  </a:lnTo>
                  <a:lnTo>
                    <a:pt x="119" y="197"/>
                  </a:lnTo>
                  <a:lnTo>
                    <a:pt x="107" y="188"/>
                  </a:lnTo>
                  <a:lnTo>
                    <a:pt x="120" y="165"/>
                  </a:lnTo>
                  <a:lnTo>
                    <a:pt x="28" y="99"/>
                  </a:lnTo>
                  <a:lnTo>
                    <a:pt x="12" y="118"/>
                  </a:lnTo>
                  <a:lnTo>
                    <a:pt x="0" y="109"/>
                  </a:lnTo>
                  <a:lnTo>
                    <a:pt x="27" y="72"/>
                  </a:lnTo>
                  <a:lnTo>
                    <a:pt x="45" y="46"/>
                  </a:lnTo>
                  <a:lnTo>
                    <a:pt x="65" y="18"/>
                  </a:lnTo>
                  <a:lnTo>
                    <a:pt x="59" y="12"/>
                  </a:lnTo>
                  <a:lnTo>
                    <a:pt x="68" y="0"/>
                  </a:lnTo>
                  <a:lnTo>
                    <a:pt x="77" y="7"/>
                  </a:lnTo>
                  <a:lnTo>
                    <a:pt x="107" y="27"/>
                  </a:lnTo>
                  <a:lnTo>
                    <a:pt x="99" y="39"/>
                  </a:lnTo>
                  <a:lnTo>
                    <a:pt x="78" y="30"/>
                  </a:lnTo>
                  <a:lnTo>
                    <a:pt x="53" y="66"/>
                  </a:lnTo>
                  <a:lnTo>
                    <a:pt x="90" y="93"/>
                  </a:lnTo>
                  <a:lnTo>
                    <a:pt x="109" y="66"/>
                  </a:lnTo>
                  <a:lnTo>
                    <a:pt x="97" y="54"/>
                  </a:lnTo>
                  <a:lnTo>
                    <a:pt x="105" y="42"/>
                  </a:lnTo>
                  <a:lnTo>
                    <a:pt x="148" y="72"/>
                  </a:lnTo>
                  <a:lnTo>
                    <a:pt x="139" y="84"/>
                  </a:lnTo>
                  <a:lnTo>
                    <a:pt x="124" y="76"/>
                  </a:lnTo>
                  <a:lnTo>
                    <a:pt x="104" y="103"/>
                  </a:lnTo>
                  <a:lnTo>
                    <a:pt x="139" y="128"/>
                  </a:lnTo>
                  <a:cubicBezTo>
                    <a:pt x="141" y="129"/>
                    <a:pt x="143" y="131"/>
                    <a:pt x="144" y="131"/>
                  </a:cubicBezTo>
                  <a:cubicBezTo>
                    <a:pt x="146" y="128"/>
                    <a:pt x="148" y="126"/>
                    <a:pt x="152" y="120"/>
                  </a:cubicBezTo>
                  <a:cubicBezTo>
                    <a:pt x="158" y="112"/>
                    <a:pt x="167" y="100"/>
                    <a:pt x="168" y="99"/>
                  </a:cubicBezTo>
                  <a:cubicBezTo>
                    <a:pt x="170" y="96"/>
                    <a:pt x="174" y="90"/>
                    <a:pt x="174" y="89"/>
                  </a:cubicBezTo>
                  <a:cubicBezTo>
                    <a:pt x="174" y="88"/>
                    <a:pt x="160" y="76"/>
                    <a:pt x="157" y="74"/>
                  </a:cubicBezTo>
                  <a:lnTo>
                    <a:pt x="166" y="61"/>
                  </a:lnTo>
                  <a:lnTo>
                    <a:pt x="198" y="84"/>
                  </a:lnTo>
                  <a:lnTo>
                    <a:pt x="159" y="140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9" name="Freeform 32"/>
            <p:cNvSpPr>
              <a:spLocks/>
            </p:cNvSpPr>
            <p:nvPr/>
          </p:nvSpPr>
          <p:spPr bwMode="auto">
            <a:xfrm>
              <a:off x="703257" y="667234"/>
              <a:ext cx="50204" cy="43768"/>
            </a:xfrm>
            <a:custGeom>
              <a:avLst/>
              <a:gdLst>
                <a:gd name="T0" fmla="*/ 35 w 39"/>
                <a:gd name="T1" fmla="*/ 24 h 34"/>
                <a:gd name="T2" fmla="*/ 30 w 39"/>
                <a:gd name="T3" fmla="*/ 34 h 34"/>
                <a:gd name="T4" fmla="*/ 27 w 39"/>
                <a:gd name="T5" fmla="*/ 32 h 34"/>
                <a:gd name="T6" fmla="*/ 29 w 39"/>
                <a:gd name="T7" fmla="*/ 27 h 34"/>
                <a:gd name="T8" fmla="*/ 6 w 39"/>
                <a:gd name="T9" fmla="*/ 16 h 34"/>
                <a:gd name="T10" fmla="*/ 3 w 39"/>
                <a:gd name="T11" fmla="*/ 20 h 34"/>
                <a:gd name="T12" fmla="*/ 0 w 39"/>
                <a:gd name="T13" fmla="*/ 19 h 34"/>
                <a:gd name="T14" fmla="*/ 5 w 39"/>
                <a:gd name="T15" fmla="*/ 10 h 34"/>
                <a:gd name="T16" fmla="*/ 9 w 39"/>
                <a:gd name="T17" fmla="*/ 0 h 34"/>
                <a:gd name="T18" fmla="*/ 13 w 39"/>
                <a:gd name="T19" fmla="*/ 2 h 34"/>
                <a:gd name="T20" fmla="*/ 10 w 39"/>
                <a:gd name="T21" fmla="*/ 7 h 34"/>
                <a:gd name="T22" fmla="*/ 34 w 39"/>
                <a:gd name="T23" fmla="*/ 19 h 34"/>
                <a:gd name="T24" fmla="*/ 37 w 39"/>
                <a:gd name="T25" fmla="*/ 14 h 34"/>
                <a:gd name="T26" fmla="*/ 39 w 39"/>
                <a:gd name="T27" fmla="*/ 15 h 34"/>
                <a:gd name="T28" fmla="*/ 35 w 39"/>
                <a:gd name="T29" fmla="*/ 2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" h="34">
                  <a:moveTo>
                    <a:pt x="35" y="24"/>
                  </a:moveTo>
                  <a:lnTo>
                    <a:pt x="30" y="34"/>
                  </a:lnTo>
                  <a:lnTo>
                    <a:pt x="27" y="32"/>
                  </a:lnTo>
                  <a:lnTo>
                    <a:pt x="29" y="27"/>
                  </a:lnTo>
                  <a:lnTo>
                    <a:pt x="6" y="16"/>
                  </a:lnTo>
                  <a:lnTo>
                    <a:pt x="3" y="20"/>
                  </a:lnTo>
                  <a:lnTo>
                    <a:pt x="0" y="19"/>
                  </a:lnTo>
                  <a:lnTo>
                    <a:pt x="5" y="10"/>
                  </a:lnTo>
                  <a:lnTo>
                    <a:pt x="9" y="0"/>
                  </a:lnTo>
                  <a:lnTo>
                    <a:pt x="13" y="2"/>
                  </a:lnTo>
                  <a:lnTo>
                    <a:pt x="10" y="7"/>
                  </a:lnTo>
                  <a:lnTo>
                    <a:pt x="34" y="19"/>
                  </a:lnTo>
                  <a:lnTo>
                    <a:pt x="37" y="14"/>
                  </a:lnTo>
                  <a:lnTo>
                    <a:pt x="39" y="15"/>
                  </a:lnTo>
                  <a:lnTo>
                    <a:pt x="3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0" name="Freeform 33"/>
            <p:cNvSpPr>
              <a:spLocks/>
            </p:cNvSpPr>
            <p:nvPr/>
          </p:nvSpPr>
          <p:spPr bwMode="auto">
            <a:xfrm>
              <a:off x="721279" y="615742"/>
              <a:ext cx="54066" cy="52779"/>
            </a:xfrm>
            <a:custGeom>
              <a:avLst/>
              <a:gdLst>
                <a:gd name="T0" fmla="*/ 132 w 182"/>
                <a:gd name="T1" fmla="*/ 25 h 181"/>
                <a:gd name="T2" fmla="*/ 149 w 182"/>
                <a:gd name="T3" fmla="*/ 31 h 181"/>
                <a:gd name="T4" fmla="*/ 154 w 182"/>
                <a:gd name="T5" fmla="*/ 32 h 181"/>
                <a:gd name="T6" fmla="*/ 182 w 182"/>
                <a:gd name="T7" fmla="*/ 34 h 181"/>
                <a:gd name="T8" fmla="*/ 174 w 182"/>
                <a:gd name="T9" fmla="*/ 66 h 181"/>
                <a:gd name="T10" fmla="*/ 166 w 182"/>
                <a:gd name="T11" fmla="*/ 107 h 181"/>
                <a:gd name="T12" fmla="*/ 65 w 182"/>
                <a:gd name="T13" fmla="*/ 169 h 181"/>
                <a:gd name="T14" fmla="*/ 17 w 182"/>
                <a:gd name="T15" fmla="*/ 64 h 181"/>
                <a:gd name="T16" fmla="*/ 35 w 182"/>
                <a:gd name="T17" fmla="*/ 20 h 181"/>
                <a:gd name="T18" fmla="*/ 29 w 182"/>
                <a:gd name="T19" fmla="*/ 16 h 181"/>
                <a:gd name="T20" fmla="*/ 33 w 182"/>
                <a:gd name="T21" fmla="*/ 3 h 181"/>
                <a:gd name="T22" fmla="*/ 43 w 182"/>
                <a:gd name="T23" fmla="*/ 6 h 181"/>
                <a:gd name="T24" fmla="*/ 81 w 182"/>
                <a:gd name="T25" fmla="*/ 17 h 181"/>
                <a:gd name="T26" fmla="*/ 77 w 182"/>
                <a:gd name="T27" fmla="*/ 31 h 181"/>
                <a:gd name="T28" fmla="*/ 34 w 182"/>
                <a:gd name="T29" fmla="*/ 66 h 181"/>
                <a:gd name="T30" fmla="*/ 78 w 182"/>
                <a:gd name="T31" fmla="*/ 127 h 181"/>
                <a:gd name="T32" fmla="*/ 150 w 182"/>
                <a:gd name="T33" fmla="*/ 100 h 181"/>
                <a:gd name="T34" fmla="*/ 153 w 182"/>
                <a:gd name="T35" fmla="*/ 74 h 181"/>
                <a:gd name="T36" fmla="*/ 120 w 182"/>
                <a:gd name="T37" fmla="*/ 64 h 181"/>
                <a:gd name="T38" fmla="*/ 110 w 182"/>
                <a:gd name="T39" fmla="*/ 87 h 181"/>
                <a:gd name="T40" fmla="*/ 96 w 182"/>
                <a:gd name="T41" fmla="*/ 83 h 181"/>
                <a:gd name="T42" fmla="*/ 111 w 182"/>
                <a:gd name="T43" fmla="*/ 38 h 181"/>
                <a:gd name="T44" fmla="*/ 122 w 182"/>
                <a:gd name="T45" fmla="*/ 0 h 181"/>
                <a:gd name="T46" fmla="*/ 136 w 182"/>
                <a:gd name="T47" fmla="*/ 4 h 181"/>
                <a:gd name="T48" fmla="*/ 132 w 182"/>
                <a:gd name="T49" fmla="*/ 2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2" h="181">
                  <a:moveTo>
                    <a:pt x="132" y="25"/>
                  </a:moveTo>
                  <a:cubicBezTo>
                    <a:pt x="136" y="26"/>
                    <a:pt x="142" y="28"/>
                    <a:pt x="149" y="31"/>
                  </a:cubicBezTo>
                  <a:lnTo>
                    <a:pt x="154" y="32"/>
                  </a:lnTo>
                  <a:cubicBezTo>
                    <a:pt x="164" y="35"/>
                    <a:pt x="174" y="37"/>
                    <a:pt x="182" y="34"/>
                  </a:cubicBezTo>
                  <a:cubicBezTo>
                    <a:pt x="176" y="52"/>
                    <a:pt x="177" y="51"/>
                    <a:pt x="174" y="66"/>
                  </a:cubicBezTo>
                  <a:cubicBezTo>
                    <a:pt x="172" y="82"/>
                    <a:pt x="172" y="88"/>
                    <a:pt x="166" y="107"/>
                  </a:cubicBezTo>
                  <a:cubicBezTo>
                    <a:pt x="147" y="168"/>
                    <a:pt x="103" y="181"/>
                    <a:pt x="65" y="169"/>
                  </a:cubicBezTo>
                  <a:cubicBezTo>
                    <a:pt x="30" y="158"/>
                    <a:pt x="0" y="120"/>
                    <a:pt x="17" y="64"/>
                  </a:cubicBezTo>
                  <a:cubicBezTo>
                    <a:pt x="22" y="48"/>
                    <a:pt x="30" y="30"/>
                    <a:pt x="35" y="20"/>
                  </a:cubicBezTo>
                  <a:lnTo>
                    <a:pt x="29" y="16"/>
                  </a:lnTo>
                  <a:lnTo>
                    <a:pt x="33" y="3"/>
                  </a:lnTo>
                  <a:lnTo>
                    <a:pt x="43" y="6"/>
                  </a:lnTo>
                  <a:lnTo>
                    <a:pt x="81" y="17"/>
                  </a:lnTo>
                  <a:lnTo>
                    <a:pt x="77" y="31"/>
                  </a:lnTo>
                  <a:cubicBezTo>
                    <a:pt x="55" y="27"/>
                    <a:pt x="42" y="42"/>
                    <a:pt x="34" y="66"/>
                  </a:cubicBezTo>
                  <a:cubicBezTo>
                    <a:pt x="28" y="85"/>
                    <a:pt x="45" y="117"/>
                    <a:pt x="78" y="127"/>
                  </a:cubicBezTo>
                  <a:cubicBezTo>
                    <a:pt x="112" y="138"/>
                    <a:pt x="143" y="121"/>
                    <a:pt x="150" y="100"/>
                  </a:cubicBezTo>
                  <a:cubicBezTo>
                    <a:pt x="153" y="90"/>
                    <a:pt x="154" y="82"/>
                    <a:pt x="153" y="74"/>
                  </a:cubicBezTo>
                  <a:lnTo>
                    <a:pt x="120" y="64"/>
                  </a:lnTo>
                  <a:lnTo>
                    <a:pt x="110" y="87"/>
                  </a:lnTo>
                  <a:lnTo>
                    <a:pt x="96" y="83"/>
                  </a:lnTo>
                  <a:lnTo>
                    <a:pt x="111" y="38"/>
                  </a:lnTo>
                  <a:lnTo>
                    <a:pt x="122" y="0"/>
                  </a:lnTo>
                  <a:lnTo>
                    <a:pt x="136" y="4"/>
                  </a:lnTo>
                  <a:lnTo>
                    <a:pt x="132" y="25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1" name="Freeform 34"/>
            <p:cNvSpPr>
              <a:spLocks/>
            </p:cNvSpPr>
            <p:nvPr/>
          </p:nvSpPr>
          <p:spPr bwMode="auto">
            <a:xfrm>
              <a:off x="220522" y="519196"/>
              <a:ext cx="46342" cy="43768"/>
            </a:xfrm>
            <a:custGeom>
              <a:avLst/>
              <a:gdLst>
                <a:gd name="T0" fmla="*/ 159 w 160"/>
                <a:gd name="T1" fmla="*/ 59 h 148"/>
                <a:gd name="T2" fmla="*/ 84 w 160"/>
                <a:gd name="T3" fmla="*/ 147 h 148"/>
                <a:gd name="T4" fmla="*/ 4 w 160"/>
                <a:gd name="T5" fmla="*/ 65 h 148"/>
                <a:gd name="T6" fmla="*/ 6 w 160"/>
                <a:gd name="T7" fmla="*/ 20 h 148"/>
                <a:gd name="T8" fmla="*/ 0 w 160"/>
                <a:gd name="T9" fmla="*/ 19 h 148"/>
                <a:gd name="T10" fmla="*/ 0 w 160"/>
                <a:gd name="T11" fmla="*/ 4 h 148"/>
                <a:gd name="T12" fmla="*/ 14 w 160"/>
                <a:gd name="T13" fmla="*/ 4 h 148"/>
                <a:gd name="T14" fmla="*/ 50 w 160"/>
                <a:gd name="T15" fmla="*/ 2 h 148"/>
                <a:gd name="T16" fmla="*/ 50 w 160"/>
                <a:gd name="T17" fmla="*/ 17 h 148"/>
                <a:gd name="T18" fmla="*/ 21 w 160"/>
                <a:gd name="T19" fmla="*/ 60 h 148"/>
                <a:gd name="T20" fmla="*/ 81 w 160"/>
                <a:gd name="T21" fmla="*/ 103 h 148"/>
                <a:gd name="T22" fmla="*/ 142 w 160"/>
                <a:gd name="T23" fmla="*/ 54 h 148"/>
                <a:gd name="T24" fmla="*/ 135 w 160"/>
                <a:gd name="T25" fmla="*/ 19 h 148"/>
                <a:gd name="T26" fmla="*/ 106 w 160"/>
                <a:gd name="T27" fmla="*/ 15 h 148"/>
                <a:gd name="T28" fmla="*/ 106 w 160"/>
                <a:gd name="T29" fmla="*/ 1 h 148"/>
                <a:gd name="T30" fmla="*/ 146 w 160"/>
                <a:gd name="T31" fmla="*/ 0 h 148"/>
                <a:gd name="T32" fmla="*/ 159 w 160"/>
                <a:gd name="T33" fmla="*/ 5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0" h="148">
                  <a:moveTo>
                    <a:pt x="159" y="59"/>
                  </a:moveTo>
                  <a:cubicBezTo>
                    <a:pt x="160" y="109"/>
                    <a:pt x="129" y="146"/>
                    <a:pt x="84" y="147"/>
                  </a:cubicBezTo>
                  <a:cubicBezTo>
                    <a:pt x="45" y="148"/>
                    <a:pt x="5" y="118"/>
                    <a:pt x="4" y="65"/>
                  </a:cubicBezTo>
                  <a:cubicBezTo>
                    <a:pt x="4" y="40"/>
                    <a:pt x="4" y="36"/>
                    <a:pt x="6" y="20"/>
                  </a:cubicBezTo>
                  <a:lnTo>
                    <a:pt x="0" y="19"/>
                  </a:lnTo>
                  <a:lnTo>
                    <a:pt x="0" y="4"/>
                  </a:lnTo>
                  <a:lnTo>
                    <a:pt x="14" y="4"/>
                  </a:lnTo>
                  <a:lnTo>
                    <a:pt x="50" y="2"/>
                  </a:lnTo>
                  <a:lnTo>
                    <a:pt x="50" y="17"/>
                  </a:lnTo>
                  <a:cubicBezTo>
                    <a:pt x="27" y="19"/>
                    <a:pt x="21" y="38"/>
                    <a:pt x="21" y="60"/>
                  </a:cubicBezTo>
                  <a:cubicBezTo>
                    <a:pt x="22" y="83"/>
                    <a:pt x="46" y="104"/>
                    <a:pt x="81" y="103"/>
                  </a:cubicBezTo>
                  <a:cubicBezTo>
                    <a:pt x="115" y="103"/>
                    <a:pt x="142" y="78"/>
                    <a:pt x="142" y="54"/>
                  </a:cubicBezTo>
                  <a:cubicBezTo>
                    <a:pt x="141" y="31"/>
                    <a:pt x="135" y="19"/>
                    <a:pt x="135" y="19"/>
                  </a:cubicBezTo>
                  <a:cubicBezTo>
                    <a:pt x="130" y="17"/>
                    <a:pt x="110" y="16"/>
                    <a:pt x="106" y="15"/>
                  </a:cubicBezTo>
                  <a:lnTo>
                    <a:pt x="106" y="1"/>
                  </a:lnTo>
                  <a:lnTo>
                    <a:pt x="146" y="0"/>
                  </a:lnTo>
                  <a:cubicBezTo>
                    <a:pt x="153" y="22"/>
                    <a:pt x="158" y="29"/>
                    <a:pt x="159" y="59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2" name="Freeform 35"/>
            <p:cNvSpPr>
              <a:spLocks noEditPoints="1"/>
            </p:cNvSpPr>
            <p:nvPr/>
          </p:nvSpPr>
          <p:spPr bwMode="auto">
            <a:xfrm>
              <a:off x="221810" y="459980"/>
              <a:ext cx="48917" cy="50204"/>
            </a:xfrm>
            <a:custGeom>
              <a:avLst/>
              <a:gdLst>
                <a:gd name="T0" fmla="*/ 43 w 167"/>
                <a:gd name="T1" fmla="*/ 80 h 168"/>
                <a:gd name="T2" fmla="*/ 85 w 167"/>
                <a:gd name="T3" fmla="*/ 103 h 168"/>
                <a:gd name="T4" fmla="*/ 89 w 167"/>
                <a:gd name="T5" fmla="*/ 71 h 168"/>
                <a:gd name="T6" fmla="*/ 43 w 167"/>
                <a:gd name="T7" fmla="*/ 80 h 168"/>
                <a:gd name="T8" fmla="*/ 162 w 167"/>
                <a:gd name="T9" fmla="*/ 33 h 168"/>
                <a:gd name="T10" fmla="*/ 157 w 167"/>
                <a:gd name="T11" fmla="*/ 80 h 168"/>
                <a:gd name="T12" fmla="*/ 142 w 167"/>
                <a:gd name="T13" fmla="*/ 79 h 168"/>
                <a:gd name="T14" fmla="*/ 143 w 167"/>
                <a:gd name="T15" fmla="*/ 57 h 168"/>
                <a:gd name="T16" fmla="*/ 107 w 167"/>
                <a:gd name="T17" fmla="*/ 66 h 168"/>
                <a:gd name="T18" fmla="*/ 101 w 167"/>
                <a:gd name="T19" fmla="*/ 114 h 168"/>
                <a:gd name="T20" fmla="*/ 133 w 167"/>
                <a:gd name="T21" fmla="*/ 131 h 168"/>
                <a:gd name="T22" fmla="*/ 138 w 167"/>
                <a:gd name="T23" fmla="*/ 106 h 168"/>
                <a:gd name="T24" fmla="*/ 153 w 167"/>
                <a:gd name="T25" fmla="*/ 108 h 168"/>
                <a:gd name="T26" fmla="*/ 148 w 167"/>
                <a:gd name="T27" fmla="*/ 141 h 168"/>
                <a:gd name="T28" fmla="*/ 146 w 167"/>
                <a:gd name="T29" fmla="*/ 168 h 168"/>
                <a:gd name="T30" fmla="*/ 131 w 167"/>
                <a:gd name="T31" fmla="*/ 166 h 168"/>
                <a:gd name="T32" fmla="*/ 131 w 167"/>
                <a:gd name="T33" fmla="*/ 152 h 168"/>
                <a:gd name="T34" fmla="*/ 10 w 167"/>
                <a:gd name="T35" fmla="*/ 83 h 168"/>
                <a:gd name="T36" fmla="*/ 0 w 167"/>
                <a:gd name="T37" fmla="*/ 59 h 168"/>
                <a:gd name="T38" fmla="*/ 1 w 167"/>
                <a:gd name="T39" fmla="*/ 53 h 168"/>
                <a:gd name="T40" fmla="*/ 148 w 167"/>
                <a:gd name="T41" fmla="*/ 15 h 168"/>
                <a:gd name="T42" fmla="*/ 152 w 167"/>
                <a:gd name="T43" fmla="*/ 0 h 168"/>
                <a:gd name="T44" fmla="*/ 167 w 167"/>
                <a:gd name="T45" fmla="*/ 2 h 168"/>
                <a:gd name="T46" fmla="*/ 162 w 167"/>
                <a:gd name="T47" fmla="*/ 3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7" h="168">
                  <a:moveTo>
                    <a:pt x="43" y="80"/>
                  </a:moveTo>
                  <a:lnTo>
                    <a:pt x="85" y="103"/>
                  </a:lnTo>
                  <a:lnTo>
                    <a:pt x="89" y="71"/>
                  </a:lnTo>
                  <a:lnTo>
                    <a:pt x="43" y="80"/>
                  </a:lnTo>
                  <a:close/>
                  <a:moveTo>
                    <a:pt x="162" y="33"/>
                  </a:moveTo>
                  <a:lnTo>
                    <a:pt x="157" y="80"/>
                  </a:lnTo>
                  <a:lnTo>
                    <a:pt x="142" y="79"/>
                  </a:lnTo>
                  <a:lnTo>
                    <a:pt x="143" y="57"/>
                  </a:lnTo>
                  <a:lnTo>
                    <a:pt x="107" y="66"/>
                  </a:lnTo>
                  <a:lnTo>
                    <a:pt x="101" y="114"/>
                  </a:lnTo>
                  <a:lnTo>
                    <a:pt x="133" y="131"/>
                  </a:lnTo>
                  <a:lnTo>
                    <a:pt x="138" y="106"/>
                  </a:lnTo>
                  <a:lnTo>
                    <a:pt x="153" y="108"/>
                  </a:lnTo>
                  <a:lnTo>
                    <a:pt x="148" y="141"/>
                  </a:lnTo>
                  <a:lnTo>
                    <a:pt x="146" y="168"/>
                  </a:lnTo>
                  <a:lnTo>
                    <a:pt x="131" y="166"/>
                  </a:lnTo>
                  <a:lnTo>
                    <a:pt x="131" y="152"/>
                  </a:lnTo>
                  <a:lnTo>
                    <a:pt x="10" y="83"/>
                  </a:lnTo>
                  <a:cubicBezTo>
                    <a:pt x="9" y="74"/>
                    <a:pt x="4" y="66"/>
                    <a:pt x="0" y="59"/>
                  </a:cubicBezTo>
                  <a:lnTo>
                    <a:pt x="1" y="53"/>
                  </a:lnTo>
                  <a:lnTo>
                    <a:pt x="148" y="15"/>
                  </a:lnTo>
                  <a:lnTo>
                    <a:pt x="152" y="0"/>
                  </a:lnTo>
                  <a:lnTo>
                    <a:pt x="167" y="2"/>
                  </a:lnTo>
                  <a:lnTo>
                    <a:pt x="162" y="33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3" name="Freeform 36"/>
            <p:cNvSpPr>
              <a:spLocks noEditPoints="1"/>
            </p:cNvSpPr>
            <p:nvPr/>
          </p:nvSpPr>
          <p:spPr bwMode="auto">
            <a:xfrm>
              <a:off x="233395" y="399477"/>
              <a:ext cx="57928" cy="51492"/>
            </a:xfrm>
            <a:custGeom>
              <a:avLst/>
              <a:gdLst>
                <a:gd name="T0" fmla="*/ 35 w 199"/>
                <a:gd name="T1" fmla="*/ 67 h 176"/>
                <a:gd name="T2" fmla="*/ 33 w 199"/>
                <a:gd name="T3" fmla="*/ 75 h 176"/>
                <a:gd name="T4" fmla="*/ 87 w 199"/>
                <a:gd name="T5" fmla="*/ 91 h 176"/>
                <a:gd name="T6" fmla="*/ 89 w 199"/>
                <a:gd name="T7" fmla="*/ 84 h 176"/>
                <a:gd name="T8" fmla="*/ 69 w 199"/>
                <a:gd name="T9" fmla="*/ 51 h 176"/>
                <a:gd name="T10" fmla="*/ 35 w 199"/>
                <a:gd name="T11" fmla="*/ 67 h 176"/>
                <a:gd name="T12" fmla="*/ 199 w 199"/>
                <a:gd name="T13" fmla="*/ 28 h 176"/>
                <a:gd name="T14" fmla="*/ 187 w 199"/>
                <a:gd name="T15" fmla="*/ 53 h 176"/>
                <a:gd name="T16" fmla="*/ 99 w 199"/>
                <a:gd name="T17" fmla="*/ 87 h 176"/>
                <a:gd name="T18" fmla="*/ 97 w 199"/>
                <a:gd name="T19" fmla="*/ 94 h 176"/>
                <a:gd name="T20" fmla="*/ 142 w 199"/>
                <a:gd name="T21" fmla="*/ 108 h 176"/>
                <a:gd name="T22" fmla="*/ 149 w 199"/>
                <a:gd name="T23" fmla="*/ 91 h 176"/>
                <a:gd name="T24" fmla="*/ 164 w 199"/>
                <a:gd name="T25" fmla="*/ 95 h 176"/>
                <a:gd name="T26" fmla="*/ 152 w 199"/>
                <a:gd name="T27" fmla="*/ 133 h 176"/>
                <a:gd name="T28" fmla="*/ 140 w 199"/>
                <a:gd name="T29" fmla="*/ 176 h 176"/>
                <a:gd name="T30" fmla="*/ 125 w 199"/>
                <a:gd name="T31" fmla="*/ 171 h 176"/>
                <a:gd name="T32" fmla="*/ 130 w 199"/>
                <a:gd name="T33" fmla="*/ 147 h 176"/>
                <a:gd name="T34" fmla="*/ 22 w 199"/>
                <a:gd name="T35" fmla="*/ 115 h 176"/>
                <a:gd name="T36" fmla="*/ 14 w 199"/>
                <a:gd name="T37" fmla="*/ 143 h 176"/>
                <a:gd name="T38" fmla="*/ 0 w 199"/>
                <a:gd name="T39" fmla="*/ 139 h 176"/>
                <a:gd name="T40" fmla="*/ 10 w 199"/>
                <a:gd name="T41" fmla="*/ 93 h 176"/>
                <a:gd name="T42" fmla="*/ 19 w 199"/>
                <a:gd name="T43" fmla="*/ 59 h 176"/>
                <a:gd name="T44" fmla="*/ 78 w 199"/>
                <a:gd name="T45" fmla="*/ 7 h 176"/>
                <a:gd name="T46" fmla="*/ 107 w 199"/>
                <a:gd name="T47" fmla="*/ 50 h 176"/>
                <a:gd name="T48" fmla="*/ 178 w 199"/>
                <a:gd name="T49" fmla="*/ 32 h 176"/>
                <a:gd name="T50" fmla="*/ 186 w 199"/>
                <a:gd name="T51" fmla="*/ 20 h 176"/>
                <a:gd name="T52" fmla="*/ 199 w 199"/>
                <a:gd name="T53" fmla="*/ 2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9" h="176">
                  <a:moveTo>
                    <a:pt x="35" y="67"/>
                  </a:moveTo>
                  <a:lnTo>
                    <a:pt x="33" y="75"/>
                  </a:lnTo>
                  <a:lnTo>
                    <a:pt x="87" y="91"/>
                  </a:lnTo>
                  <a:lnTo>
                    <a:pt x="89" y="84"/>
                  </a:lnTo>
                  <a:cubicBezTo>
                    <a:pt x="94" y="67"/>
                    <a:pt x="83" y="55"/>
                    <a:pt x="69" y="51"/>
                  </a:cubicBezTo>
                  <a:cubicBezTo>
                    <a:pt x="56" y="47"/>
                    <a:pt x="41" y="49"/>
                    <a:pt x="35" y="67"/>
                  </a:cubicBezTo>
                  <a:close/>
                  <a:moveTo>
                    <a:pt x="199" y="28"/>
                  </a:moveTo>
                  <a:lnTo>
                    <a:pt x="187" y="53"/>
                  </a:lnTo>
                  <a:cubicBezTo>
                    <a:pt x="177" y="74"/>
                    <a:pt x="119" y="82"/>
                    <a:pt x="99" y="87"/>
                  </a:cubicBezTo>
                  <a:lnTo>
                    <a:pt x="97" y="94"/>
                  </a:lnTo>
                  <a:lnTo>
                    <a:pt x="142" y="108"/>
                  </a:lnTo>
                  <a:lnTo>
                    <a:pt x="149" y="91"/>
                  </a:lnTo>
                  <a:lnTo>
                    <a:pt x="164" y="95"/>
                  </a:lnTo>
                  <a:lnTo>
                    <a:pt x="152" y="133"/>
                  </a:lnTo>
                  <a:lnTo>
                    <a:pt x="140" y="176"/>
                  </a:lnTo>
                  <a:lnTo>
                    <a:pt x="125" y="171"/>
                  </a:lnTo>
                  <a:lnTo>
                    <a:pt x="130" y="147"/>
                  </a:lnTo>
                  <a:lnTo>
                    <a:pt x="22" y="115"/>
                  </a:lnTo>
                  <a:lnTo>
                    <a:pt x="14" y="143"/>
                  </a:lnTo>
                  <a:lnTo>
                    <a:pt x="0" y="139"/>
                  </a:lnTo>
                  <a:cubicBezTo>
                    <a:pt x="3" y="123"/>
                    <a:pt x="8" y="104"/>
                    <a:pt x="10" y="93"/>
                  </a:cubicBezTo>
                  <a:cubicBezTo>
                    <a:pt x="11" y="89"/>
                    <a:pt x="17" y="67"/>
                    <a:pt x="19" y="59"/>
                  </a:cubicBezTo>
                  <a:cubicBezTo>
                    <a:pt x="34" y="10"/>
                    <a:pt x="54" y="0"/>
                    <a:pt x="78" y="7"/>
                  </a:cubicBezTo>
                  <a:cubicBezTo>
                    <a:pt x="100" y="14"/>
                    <a:pt x="110" y="28"/>
                    <a:pt x="107" y="50"/>
                  </a:cubicBezTo>
                  <a:cubicBezTo>
                    <a:pt x="113" y="48"/>
                    <a:pt x="175" y="36"/>
                    <a:pt x="178" y="32"/>
                  </a:cubicBezTo>
                  <a:cubicBezTo>
                    <a:pt x="183" y="27"/>
                    <a:pt x="183" y="27"/>
                    <a:pt x="186" y="20"/>
                  </a:cubicBezTo>
                  <a:lnTo>
                    <a:pt x="199" y="28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4" name="Freeform 37"/>
            <p:cNvSpPr>
              <a:spLocks noEditPoints="1"/>
            </p:cNvSpPr>
            <p:nvPr/>
          </p:nvSpPr>
          <p:spPr bwMode="auto">
            <a:xfrm>
              <a:off x="253992" y="340262"/>
              <a:ext cx="55353" cy="54066"/>
            </a:xfrm>
            <a:custGeom>
              <a:avLst/>
              <a:gdLst>
                <a:gd name="T0" fmla="*/ 41 w 190"/>
                <a:gd name="T1" fmla="*/ 63 h 183"/>
                <a:gd name="T2" fmla="*/ 77 w 190"/>
                <a:gd name="T3" fmla="*/ 127 h 183"/>
                <a:gd name="T4" fmla="*/ 149 w 190"/>
                <a:gd name="T5" fmla="*/ 119 h 183"/>
                <a:gd name="T6" fmla="*/ 112 w 190"/>
                <a:gd name="T7" fmla="*/ 56 h 183"/>
                <a:gd name="T8" fmla="*/ 41 w 190"/>
                <a:gd name="T9" fmla="*/ 63 h 183"/>
                <a:gd name="T10" fmla="*/ 164 w 190"/>
                <a:gd name="T11" fmla="*/ 126 h 183"/>
                <a:gd name="T12" fmla="*/ 57 w 190"/>
                <a:gd name="T13" fmla="*/ 166 h 183"/>
                <a:gd name="T14" fmla="*/ 26 w 190"/>
                <a:gd name="T15" fmla="*/ 56 h 183"/>
                <a:gd name="T16" fmla="*/ 132 w 190"/>
                <a:gd name="T17" fmla="*/ 17 h 183"/>
                <a:gd name="T18" fmla="*/ 164 w 190"/>
                <a:gd name="T19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0" h="183">
                  <a:moveTo>
                    <a:pt x="41" y="63"/>
                  </a:moveTo>
                  <a:cubicBezTo>
                    <a:pt x="28" y="88"/>
                    <a:pt x="49" y="113"/>
                    <a:pt x="77" y="127"/>
                  </a:cubicBezTo>
                  <a:cubicBezTo>
                    <a:pt x="103" y="140"/>
                    <a:pt x="137" y="143"/>
                    <a:pt x="149" y="119"/>
                  </a:cubicBezTo>
                  <a:cubicBezTo>
                    <a:pt x="162" y="94"/>
                    <a:pt x="138" y="69"/>
                    <a:pt x="112" y="56"/>
                  </a:cubicBezTo>
                  <a:cubicBezTo>
                    <a:pt x="87" y="43"/>
                    <a:pt x="53" y="39"/>
                    <a:pt x="41" y="63"/>
                  </a:cubicBezTo>
                  <a:close/>
                  <a:moveTo>
                    <a:pt x="164" y="126"/>
                  </a:moveTo>
                  <a:cubicBezTo>
                    <a:pt x="138" y="177"/>
                    <a:pt x="90" y="183"/>
                    <a:pt x="57" y="166"/>
                  </a:cubicBezTo>
                  <a:cubicBezTo>
                    <a:pt x="23" y="149"/>
                    <a:pt x="0" y="107"/>
                    <a:pt x="26" y="56"/>
                  </a:cubicBezTo>
                  <a:cubicBezTo>
                    <a:pt x="52" y="5"/>
                    <a:pt x="99" y="0"/>
                    <a:pt x="132" y="17"/>
                  </a:cubicBezTo>
                  <a:cubicBezTo>
                    <a:pt x="165" y="34"/>
                    <a:pt x="190" y="76"/>
                    <a:pt x="164" y="12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5" name="Freeform 38"/>
            <p:cNvSpPr>
              <a:spLocks/>
            </p:cNvSpPr>
            <p:nvPr/>
          </p:nvSpPr>
          <p:spPr bwMode="auto">
            <a:xfrm>
              <a:off x="282312" y="300356"/>
              <a:ext cx="57928" cy="47629"/>
            </a:xfrm>
            <a:custGeom>
              <a:avLst/>
              <a:gdLst>
                <a:gd name="T0" fmla="*/ 197 w 197"/>
                <a:gd name="T1" fmla="*/ 56 h 161"/>
                <a:gd name="T2" fmla="*/ 158 w 197"/>
                <a:gd name="T3" fmla="*/ 107 h 161"/>
                <a:gd name="T4" fmla="*/ 145 w 197"/>
                <a:gd name="T5" fmla="*/ 124 h 161"/>
                <a:gd name="T6" fmla="*/ 117 w 197"/>
                <a:gd name="T7" fmla="*/ 161 h 161"/>
                <a:gd name="T8" fmla="*/ 105 w 197"/>
                <a:gd name="T9" fmla="*/ 152 h 161"/>
                <a:gd name="T10" fmla="*/ 119 w 197"/>
                <a:gd name="T11" fmla="*/ 131 h 161"/>
                <a:gd name="T12" fmla="*/ 29 w 197"/>
                <a:gd name="T13" fmla="*/ 63 h 161"/>
                <a:gd name="T14" fmla="*/ 12 w 197"/>
                <a:gd name="T15" fmla="*/ 81 h 161"/>
                <a:gd name="T16" fmla="*/ 0 w 197"/>
                <a:gd name="T17" fmla="*/ 72 h 161"/>
                <a:gd name="T18" fmla="*/ 29 w 197"/>
                <a:gd name="T19" fmla="*/ 36 h 161"/>
                <a:gd name="T20" fmla="*/ 55 w 197"/>
                <a:gd name="T21" fmla="*/ 0 h 161"/>
                <a:gd name="T22" fmla="*/ 67 w 197"/>
                <a:gd name="T23" fmla="*/ 9 h 161"/>
                <a:gd name="T24" fmla="*/ 54 w 197"/>
                <a:gd name="T25" fmla="*/ 30 h 161"/>
                <a:gd name="T26" fmla="*/ 145 w 197"/>
                <a:gd name="T27" fmla="*/ 99 h 161"/>
                <a:gd name="T28" fmla="*/ 166 w 197"/>
                <a:gd name="T29" fmla="*/ 70 h 161"/>
                <a:gd name="T30" fmla="*/ 172 w 197"/>
                <a:gd name="T31" fmla="*/ 59 h 161"/>
                <a:gd name="T32" fmla="*/ 157 w 197"/>
                <a:gd name="T33" fmla="*/ 36 h 161"/>
                <a:gd name="T34" fmla="*/ 166 w 197"/>
                <a:gd name="T35" fmla="*/ 24 h 161"/>
                <a:gd name="T36" fmla="*/ 197 w 197"/>
                <a:gd name="T37" fmla="*/ 56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7" h="161">
                  <a:moveTo>
                    <a:pt x="197" y="56"/>
                  </a:moveTo>
                  <a:lnTo>
                    <a:pt x="158" y="107"/>
                  </a:lnTo>
                  <a:lnTo>
                    <a:pt x="145" y="124"/>
                  </a:lnTo>
                  <a:lnTo>
                    <a:pt x="117" y="161"/>
                  </a:lnTo>
                  <a:lnTo>
                    <a:pt x="105" y="152"/>
                  </a:lnTo>
                  <a:lnTo>
                    <a:pt x="119" y="131"/>
                  </a:lnTo>
                  <a:lnTo>
                    <a:pt x="29" y="63"/>
                  </a:lnTo>
                  <a:lnTo>
                    <a:pt x="12" y="81"/>
                  </a:lnTo>
                  <a:lnTo>
                    <a:pt x="0" y="72"/>
                  </a:lnTo>
                  <a:lnTo>
                    <a:pt x="29" y="36"/>
                  </a:lnTo>
                  <a:lnTo>
                    <a:pt x="55" y="0"/>
                  </a:lnTo>
                  <a:lnTo>
                    <a:pt x="67" y="9"/>
                  </a:lnTo>
                  <a:lnTo>
                    <a:pt x="54" y="30"/>
                  </a:lnTo>
                  <a:lnTo>
                    <a:pt x="145" y="99"/>
                  </a:lnTo>
                  <a:cubicBezTo>
                    <a:pt x="146" y="97"/>
                    <a:pt x="165" y="71"/>
                    <a:pt x="166" y="70"/>
                  </a:cubicBezTo>
                  <a:cubicBezTo>
                    <a:pt x="169" y="67"/>
                    <a:pt x="173" y="60"/>
                    <a:pt x="172" y="59"/>
                  </a:cubicBezTo>
                  <a:cubicBezTo>
                    <a:pt x="172" y="58"/>
                    <a:pt x="159" y="39"/>
                    <a:pt x="157" y="36"/>
                  </a:cubicBezTo>
                  <a:lnTo>
                    <a:pt x="166" y="24"/>
                  </a:lnTo>
                  <a:lnTo>
                    <a:pt x="197" y="56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6" name="Freeform 39"/>
            <p:cNvSpPr>
              <a:spLocks noEditPoints="1"/>
            </p:cNvSpPr>
            <p:nvPr/>
          </p:nvSpPr>
          <p:spPr bwMode="auto">
            <a:xfrm>
              <a:off x="320931" y="251439"/>
              <a:ext cx="55353" cy="56641"/>
            </a:xfrm>
            <a:custGeom>
              <a:avLst/>
              <a:gdLst>
                <a:gd name="T0" fmla="*/ 54 w 188"/>
                <a:gd name="T1" fmla="*/ 50 h 191"/>
                <a:gd name="T2" fmla="*/ 64 w 188"/>
                <a:gd name="T3" fmla="*/ 122 h 191"/>
                <a:gd name="T4" fmla="*/ 135 w 188"/>
                <a:gd name="T5" fmla="*/ 141 h 191"/>
                <a:gd name="T6" fmla="*/ 123 w 188"/>
                <a:gd name="T7" fmla="*/ 69 h 191"/>
                <a:gd name="T8" fmla="*/ 54 w 188"/>
                <a:gd name="T9" fmla="*/ 50 h 191"/>
                <a:gd name="T10" fmla="*/ 146 w 188"/>
                <a:gd name="T11" fmla="*/ 153 h 191"/>
                <a:gd name="T12" fmla="*/ 32 w 188"/>
                <a:gd name="T13" fmla="*/ 151 h 191"/>
                <a:gd name="T14" fmla="*/ 43 w 188"/>
                <a:gd name="T15" fmla="*/ 38 h 191"/>
                <a:gd name="T16" fmla="*/ 156 w 188"/>
                <a:gd name="T17" fmla="*/ 40 h 191"/>
                <a:gd name="T18" fmla="*/ 146 w 188"/>
                <a:gd name="T19" fmla="*/ 153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8" h="191">
                  <a:moveTo>
                    <a:pt x="54" y="50"/>
                  </a:moveTo>
                  <a:cubicBezTo>
                    <a:pt x="33" y="68"/>
                    <a:pt x="44" y="99"/>
                    <a:pt x="64" y="122"/>
                  </a:cubicBezTo>
                  <a:cubicBezTo>
                    <a:pt x="84" y="144"/>
                    <a:pt x="114" y="159"/>
                    <a:pt x="135" y="141"/>
                  </a:cubicBezTo>
                  <a:cubicBezTo>
                    <a:pt x="155" y="123"/>
                    <a:pt x="143" y="91"/>
                    <a:pt x="123" y="69"/>
                  </a:cubicBezTo>
                  <a:cubicBezTo>
                    <a:pt x="104" y="47"/>
                    <a:pt x="74" y="32"/>
                    <a:pt x="54" y="50"/>
                  </a:cubicBezTo>
                  <a:close/>
                  <a:moveTo>
                    <a:pt x="146" y="153"/>
                  </a:moveTo>
                  <a:cubicBezTo>
                    <a:pt x="103" y="191"/>
                    <a:pt x="57" y="179"/>
                    <a:pt x="32" y="151"/>
                  </a:cubicBezTo>
                  <a:cubicBezTo>
                    <a:pt x="7" y="123"/>
                    <a:pt x="0" y="76"/>
                    <a:pt x="43" y="38"/>
                  </a:cubicBezTo>
                  <a:cubicBezTo>
                    <a:pt x="85" y="0"/>
                    <a:pt x="131" y="12"/>
                    <a:pt x="156" y="40"/>
                  </a:cubicBezTo>
                  <a:cubicBezTo>
                    <a:pt x="181" y="67"/>
                    <a:pt x="188" y="115"/>
                    <a:pt x="146" y="153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7" name="Freeform 40"/>
            <p:cNvSpPr>
              <a:spLocks/>
            </p:cNvSpPr>
            <p:nvPr/>
          </p:nvSpPr>
          <p:spPr bwMode="auto">
            <a:xfrm>
              <a:off x="374997" y="241141"/>
              <a:ext cx="24458" cy="20597"/>
            </a:xfrm>
            <a:custGeom>
              <a:avLst/>
              <a:gdLst>
                <a:gd name="T0" fmla="*/ 4 w 19"/>
                <a:gd name="T1" fmla="*/ 16 h 16"/>
                <a:gd name="T2" fmla="*/ 0 w 19"/>
                <a:gd name="T3" fmla="*/ 9 h 16"/>
                <a:gd name="T4" fmla="*/ 15 w 19"/>
                <a:gd name="T5" fmla="*/ 0 h 16"/>
                <a:gd name="T6" fmla="*/ 19 w 19"/>
                <a:gd name="T7" fmla="*/ 7 h 16"/>
                <a:gd name="T8" fmla="*/ 4 w 19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6">
                  <a:moveTo>
                    <a:pt x="4" y="16"/>
                  </a:moveTo>
                  <a:lnTo>
                    <a:pt x="0" y="9"/>
                  </a:lnTo>
                  <a:lnTo>
                    <a:pt x="15" y="0"/>
                  </a:lnTo>
                  <a:lnTo>
                    <a:pt x="19" y="7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391732" y="197373"/>
              <a:ext cx="68226" cy="57928"/>
            </a:xfrm>
            <a:custGeom>
              <a:avLst/>
              <a:gdLst>
                <a:gd name="T0" fmla="*/ 50 w 53"/>
                <a:gd name="T1" fmla="*/ 5 h 45"/>
                <a:gd name="T2" fmla="*/ 48 w 53"/>
                <a:gd name="T3" fmla="*/ 38 h 45"/>
                <a:gd name="T4" fmla="*/ 43 w 53"/>
                <a:gd name="T5" fmla="*/ 40 h 45"/>
                <a:gd name="T6" fmla="*/ 32 w 53"/>
                <a:gd name="T7" fmla="*/ 28 h 45"/>
                <a:gd name="T8" fmla="*/ 32 w 53"/>
                <a:gd name="T9" fmla="*/ 44 h 45"/>
                <a:gd name="T10" fmla="*/ 26 w 53"/>
                <a:gd name="T11" fmla="*/ 45 h 45"/>
                <a:gd name="T12" fmla="*/ 4 w 53"/>
                <a:gd name="T13" fmla="*/ 21 h 45"/>
                <a:gd name="T14" fmla="*/ 1 w 53"/>
                <a:gd name="T15" fmla="*/ 22 h 45"/>
                <a:gd name="T16" fmla="*/ 0 w 53"/>
                <a:gd name="T17" fmla="*/ 18 h 45"/>
                <a:gd name="T18" fmla="*/ 7 w 53"/>
                <a:gd name="T19" fmla="*/ 16 h 45"/>
                <a:gd name="T20" fmla="*/ 15 w 53"/>
                <a:gd name="T21" fmla="*/ 13 h 45"/>
                <a:gd name="T22" fmla="*/ 16 w 53"/>
                <a:gd name="T23" fmla="*/ 17 h 45"/>
                <a:gd name="T24" fmla="*/ 13 w 53"/>
                <a:gd name="T25" fmla="*/ 18 h 45"/>
                <a:gd name="T26" fmla="*/ 28 w 53"/>
                <a:gd name="T27" fmla="*/ 35 h 45"/>
                <a:gd name="T28" fmla="*/ 28 w 53"/>
                <a:gd name="T29" fmla="*/ 23 h 45"/>
                <a:gd name="T30" fmla="*/ 21 w 53"/>
                <a:gd name="T31" fmla="*/ 15 h 45"/>
                <a:gd name="T32" fmla="*/ 18 w 53"/>
                <a:gd name="T33" fmla="*/ 16 h 45"/>
                <a:gd name="T34" fmla="*/ 17 w 53"/>
                <a:gd name="T35" fmla="*/ 12 h 45"/>
                <a:gd name="T36" fmla="*/ 24 w 53"/>
                <a:gd name="T37" fmla="*/ 10 h 45"/>
                <a:gd name="T38" fmla="*/ 33 w 53"/>
                <a:gd name="T39" fmla="*/ 7 h 45"/>
                <a:gd name="T40" fmla="*/ 34 w 53"/>
                <a:gd name="T41" fmla="*/ 10 h 45"/>
                <a:gd name="T42" fmla="*/ 30 w 53"/>
                <a:gd name="T43" fmla="*/ 12 h 45"/>
                <a:gd name="T44" fmla="*/ 45 w 53"/>
                <a:gd name="T45" fmla="*/ 29 h 45"/>
                <a:gd name="T46" fmla="*/ 45 w 53"/>
                <a:gd name="T47" fmla="*/ 7 h 45"/>
                <a:gd name="T48" fmla="*/ 41 w 53"/>
                <a:gd name="T49" fmla="*/ 8 h 45"/>
                <a:gd name="T50" fmla="*/ 40 w 53"/>
                <a:gd name="T51" fmla="*/ 5 h 45"/>
                <a:gd name="T52" fmla="*/ 46 w 53"/>
                <a:gd name="T53" fmla="*/ 2 h 45"/>
                <a:gd name="T54" fmla="*/ 52 w 53"/>
                <a:gd name="T55" fmla="*/ 0 h 45"/>
                <a:gd name="T56" fmla="*/ 53 w 53"/>
                <a:gd name="T57" fmla="*/ 4 h 45"/>
                <a:gd name="T58" fmla="*/ 50 w 53"/>
                <a:gd name="T59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5">
                  <a:moveTo>
                    <a:pt x="50" y="5"/>
                  </a:moveTo>
                  <a:lnTo>
                    <a:pt x="48" y="38"/>
                  </a:lnTo>
                  <a:lnTo>
                    <a:pt x="43" y="40"/>
                  </a:lnTo>
                  <a:lnTo>
                    <a:pt x="32" y="28"/>
                  </a:lnTo>
                  <a:lnTo>
                    <a:pt x="32" y="44"/>
                  </a:lnTo>
                  <a:lnTo>
                    <a:pt x="26" y="45"/>
                  </a:lnTo>
                  <a:lnTo>
                    <a:pt x="4" y="21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7" y="16"/>
                  </a:lnTo>
                  <a:lnTo>
                    <a:pt x="15" y="13"/>
                  </a:lnTo>
                  <a:lnTo>
                    <a:pt x="16" y="17"/>
                  </a:lnTo>
                  <a:lnTo>
                    <a:pt x="13" y="18"/>
                  </a:lnTo>
                  <a:lnTo>
                    <a:pt x="28" y="35"/>
                  </a:lnTo>
                  <a:lnTo>
                    <a:pt x="28" y="23"/>
                  </a:lnTo>
                  <a:lnTo>
                    <a:pt x="21" y="15"/>
                  </a:lnTo>
                  <a:lnTo>
                    <a:pt x="18" y="16"/>
                  </a:lnTo>
                  <a:lnTo>
                    <a:pt x="17" y="12"/>
                  </a:lnTo>
                  <a:lnTo>
                    <a:pt x="24" y="10"/>
                  </a:lnTo>
                  <a:lnTo>
                    <a:pt x="33" y="7"/>
                  </a:lnTo>
                  <a:lnTo>
                    <a:pt x="34" y="10"/>
                  </a:lnTo>
                  <a:lnTo>
                    <a:pt x="30" y="12"/>
                  </a:lnTo>
                  <a:lnTo>
                    <a:pt x="45" y="29"/>
                  </a:lnTo>
                  <a:lnTo>
                    <a:pt x="45" y="7"/>
                  </a:lnTo>
                  <a:lnTo>
                    <a:pt x="41" y="8"/>
                  </a:lnTo>
                  <a:lnTo>
                    <a:pt x="40" y="5"/>
                  </a:lnTo>
                  <a:lnTo>
                    <a:pt x="46" y="2"/>
                  </a:lnTo>
                  <a:lnTo>
                    <a:pt x="52" y="0"/>
                  </a:lnTo>
                  <a:lnTo>
                    <a:pt x="53" y="4"/>
                  </a:lnTo>
                  <a:lnTo>
                    <a:pt x="5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472831" y="196085"/>
              <a:ext cx="29607" cy="45055"/>
            </a:xfrm>
            <a:custGeom>
              <a:avLst/>
              <a:gdLst>
                <a:gd name="T0" fmla="*/ 13 w 23"/>
                <a:gd name="T1" fmla="*/ 34 h 35"/>
                <a:gd name="T2" fmla="*/ 2 w 23"/>
                <a:gd name="T3" fmla="*/ 35 h 35"/>
                <a:gd name="T4" fmla="*/ 2 w 23"/>
                <a:gd name="T5" fmla="*/ 31 h 35"/>
                <a:gd name="T6" fmla="*/ 8 w 23"/>
                <a:gd name="T7" fmla="*/ 31 h 35"/>
                <a:gd name="T8" fmla="*/ 6 w 23"/>
                <a:gd name="T9" fmla="*/ 5 h 35"/>
                <a:gd name="T10" fmla="*/ 0 w 23"/>
                <a:gd name="T11" fmla="*/ 5 h 35"/>
                <a:gd name="T12" fmla="*/ 0 w 23"/>
                <a:gd name="T13" fmla="*/ 1 h 35"/>
                <a:gd name="T14" fmla="*/ 11 w 23"/>
                <a:gd name="T15" fmla="*/ 1 h 35"/>
                <a:gd name="T16" fmla="*/ 21 w 23"/>
                <a:gd name="T17" fmla="*/ 0 h 35"/>
                <a:gd name="T18" fmla="*/ 21 w 23"/>
                <a:gd name="T19" fmla="*/ 3 h 35"/>
                <a:gd name="T20" fmla="*/ 15 w 23"/>
                <a:gd name="T21" fmla="*/ 4 h 35"/>
                <a:gd name="T22" fmla="*/ 17 w 23"/>
                <a:gd name="T23" fmla="*/ 30 h 35"/>
                <a:gd name="T24" fmla="*/ 23 w 23"/>
                <a:gd name="T25" fmla="*/ 30 h 35"/>
                <a:gd name="T26" fmla="*/ 23 w 23"/>
                <a:gd name="T27" fmla="*/ 33 h 35"/>
                <a:gd name="T28" fmla="*/ 13 w 23"/>
                <a:gd name="T2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35">
                  <a:moveTo>
                    <a:pt x="13" y="34"/>
                  </a:moveTo>
                  <a:lnTo>
                    <a:pt x="2" y="35"/>
                  </a:lnTo>
                  <a:lnTo>
                    <a:pt x="2" y="31"/>
                  </a:lnTo>
                  <a:lnTo>
                    <a:pt x="8" y="3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1"/>
                  </a:lnTo>
                  <a:lnTo>
                    <a:pt x="11" y="1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15" y="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3" y="33"/>
                  </a:lnTo>
                  <a:lnTo>
                    <a:pt x="13" y="3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515312" y="196085"/>
              <a:ext cx="42480" cy="48917"/>
            </a:xfrm>
            <a:custGeom>
              <a:avLst/>
              <a:gdLst>
                <a:gd name="T0" fmla="*/ 130 w 143"/>
                <a:gd name="T1" fmla="*/ 166 h 166"/>
                <a:gd name="T2" fmla="*/ 66 w 143"/>
                <a:gd name="T3" fmla="*/ 156 h 166"/>
                <a:gd name="T4" fmla="*/ 46 w 143"/>
                <a:gd name="T5" fmla="*/ 152 h 166"/>
                <a:gd name="T6" fmla="*/ 0 w 143"/>
                <a:gd name="T7" fmla="*/ 145 h 166"/>
                <a:gd name="T8" fmla="*/ 2 w 143"/>
                <a:gd name="T9" fmla="*/ 130 h 166"/>
                <a:gd name="T10" fmla="*/ 27 w 143"/>
                <a:gd name="T11" fmla="*/ 132 h 166"/>
                <a:gd name="T12" fmla="*/ 45 w 143"/>
                <a:gd name="T13" fmla="*/ 21 h 166"/>
                <a:gd name="T14" fmla="*/ 21 w 143"/>
                <a:gd name="T15" fmla="*/ 15 h 166"/>
                <a:gd name="T16" fmla="*/ 23 w 143"/>
                <a:gd name="T17" fmla="*/ 0 h 166"/>
                <a:gd name="T18" fmla="*/ 69 w 143"/>
                <a:gd name="T19" fmla="*/ 8 h 166"/>
                <a:gd name="T20" fmla="*/ 113 w 143"/>
                <a:gd name="T21" fmla="*/ 15 h 166"/>
                <a:gd name="T22" fmla="*/ 110 w 143"/>
                <a:gd name="T23" fmla="*/ 29 h 166"/>
                <a:gd name="T24" fmla="*/ 86 w 143"/>
                <a:gd name="T25" fmla="*/ 27 h 166"/>
                <a:gd name="T26" fmla="*/ 67 w 143"/>
                <a:gd name="T27" fmla="*/ 140 h 166"/>
                <a:gd name="T28" fmla="*/ 103 w 143"/>
                <a:gd name="T29" fmla="*/ 146 h 166"/>
                <a:gd name="T30" fmla="*/ 116 w 143"/>
                <a:gd name="T31" fmla="*/ 146 h 166"/>
                <a:gd name="T32" fmla="*/ 128 w 143"/>
                <a:gd name="T33" fmla="*/ 121 h 166"/>
                <a:gd name="T34" fmla="*/ 143 w 143"/>
                <a:gd name="T35" fmla="*/ 123 h 166"/>
                <a:gd name="T36" fmla="*/ 130 w 143"/>
                <a:gd name="T3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3" h="166">
                  <a:moveTo>
                    <a:pt x="130" y="166"/>
                  </a:moveTo>
                  <a:lnTo>
                    <a:pt x="66" y="156"/>
                  </a:lnTo>
                  <a:lnTo>
                    <a:pt x="46" y="152"/>
                  </a:lnTo>
                  <a:lnTo>
                    <a:pt x="0" y="145"/>
                  </a:lnTo>
                  <a:lnTo>
                    <a:pt x="2" y="130"/>
                  </a:lnTo>
                  <a:lnTo>
                    <a:pt x="27" y="132"/>
                  </a:lnTo>
                  <a:lnTo>
                    <a:pt x="45" y="21"/>
                  </a:lnTo>
                  <a:lnTo>
                    <a:pt x="21" y="15"/>
                  </a:lnTo>
                  <a:lnTo>
                    <a:pt x="23" y="0"/>
                  </a:lnTo>
                  <a:lnTo>
                    <a:pt x="69" y="8"/>
                  </a:lnTo>
                  <a:lnTo>
                    <a:pt x="113" y="15"/>
                  </a:lnTo>
                  <a:lnTo>
                    <a:pt x="110" y="29"/>
                  </a:lnTo>
                  <a:lnTo>
                    <a:pt x="86" y="27"/>
                  </a:lnTo>
                  <a:lnTo>
                    <a:pt x="67" y="140"/>
                  </a:lnTo>
                  <a:cubicBezTo>
                    <a:pt x="70" y="141"/>
                    <a:pt x="102" y="145"/>
                    <a:pt x="103" y="146"/>
                  </a:cubicBezTo>
                  <a:cubicBezTo>
                    <a:pt x="107" y="146"/>
                    <a:pt x="115" y="147"/>
                    <a:pt x="116" y="146"/>
                  </a:cubicBezTo>
                  <a:cubicBezTo>
                    <a:pt x="116" y="145"/>
                    <a:pt x="127" y="124"/>
                    <a:pt x="128" y="121"/>
                  </a:cubicBezTo>
                  <a:lnTo>
                    <a:pt x="143" y="123"/>
                  </a:lnTo>
                  <a:lnTo>
                    <a:pt x="130" y="166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564229" y="207671"/>
              <a:ext cx="72088" cy="64365"/>
            </a:xfrm>
            <a:custGeom>
              <a:avLst/>
              <a:gdLst>
                <a:gd name="T0" fmla="*/ 32 w 56"/>
                <a:gd name="T1" fmla="*/ 46 h 50"/>
                <a:gd name="T2" fmla="*/ 23 w 56"/>
                <a:gd name="T3" fmla="*/ 42 h 50"/>
                <a:gd name="T4" fmla="*/ 24 w 56"/>
                <a:gd name="T5" fmla="*/ 38 h 50"/>
                <a:gd name="T6" fmla="*/ 29 w 56"/>
                <a:gd name="T7" fmla="*/ 40 h 50"/>
                <a:gd name="T8" fmla="*/ 34 w 56"/>
                <a:gd name="T9" fmla="*/ 30 h 50"/>
                <a:gd name="T10" fmla="*/ 19 w 56"/>
                <a:gd name="T11" fmla="*/ 23 h 50"/>
                <a:gd name="T12" fmla="*/ 15 w 56"/>
                <a:gd name="T13" fmla="*/ 33 h 50"/>
                <a:gd name="T14" fmla="*/ 20 w 56"/>
                <a:gd name="T15" fmla="*/ 36 h 50"/>
                <a:gd name="T16" fmla="*/ 18 w 56"/>
                <a:gd name="T17" fmla="*/ 39 h 50"/>
                <a:gd name="T18" fmla="*/ 9 w 56"/>
                <a:gd name="T19" fmla="*/ 35 h 50"/>
                <a:gd name="T20" fmla="*/ 0 w 56"/>
                <a:gd name="T21" fmla="*/ 30 h 50"/>
                <a:gd name="T22" fmla="*/ 1 w 56"/>
                <a:gd name="T23" fmla="*/ 27 h 50"/>
                <a:gd name="T24" fmla="*/ 6 w 56"/>
                <a:gd name="T25" fmla="*/ 29 h 50"/>
                <a:gd name="T26" fmla="*/ 17 w 56"/>
                <a:gd name="T27" fmla="*/ 6 h 50"/>
                <a:gd name="T28" fmla="*/ 13 w 56"/>
                <a:gd name="T29" fmla="*/ 3 h 50"/>
                <a:gd name="T30" fmla="*/ 14 w 56"/>
                <a:gd name="T31" fmla="*/ 0 h 50"/>
                <a:gd name="T32" fmla="*/ 23 w 56"/>
                <a:gd name="T33" fmla="*/ 5 h 50"/>
                <a:gd name="T34" fmla="*/ 33 w 56"/>
                <a:gd name="T35" fmla="*/ 9 h 50"/>
                <a:gd name="T36" fmla="*/ 31 w 56"/>
                <a:gd name="T37" fmla="*/ 12 h 50"/>
                <a:gd name="T38" fmla="*/ 26 w 56"/>
                <a:gd name="T39" fmla="*/ 10 h 50"/>
                <a:gd name="T40" fmla="*/ 21 w 56"/>
                <a:gd name="T41" fmla="*/ 20 h 50"/>
                <a:gd name="T42" fmla="*/ 36 w 56"/>
                <a:gd name="T43" fmla="*/ 27 h 50"/>
                <a:gd name="T44" fmla="*/ 41 w 56"/>
                <a:gd name="T45" fmla="*/ 17 h 50"/>
                <a:gd name="T46" fmla="*/ 36 w 56"/>
                <a:gd name="T47" fmla="*/ 14 h 50"/>
                <a:gd name="T48" fmla="*/ 37 w 56"/>
                <a:gd name="T49" fmla="*/ 11 h 50"/>
                <a:gd name="T50" fmla="*/ 46 w 56"/>
                <a:gd name="T51" fmla="*/ 16 h 50"/>
                <a:gd name="T52" fmla="*/ 56 w 56"/>
                <a:gd name="T53" fmla="*/ 20 h 50"/>
                <a:gd name="T54" fmla="*/ 54 w 56"/>
                <a:gd name="T55" fmla="*/ 23 h 50"/>
                <a:gd name="T56" fmla="*/ 49 w 56"/>
                <a:gd name="T57" fmla="*/ 21 h 50"/>
                <a:gd name="T58" fmla="*/ 38 w 56"/>
                <a:gd name="T59" fmla="*/ 45 h 50"/>
                <a:gd name="T60" fmla="*/ 43 w 56"/>
                <a:gd name="T61" fmla="*/ 47 h 50"/>
                <a:gd name="T62" fmla="*/ 41 w 56"/>
                <a:gd name="T63" fmla="*/ 50 h 50"/>
                <a:gd name="T64" fmla="*/ 32 w 56"/>
                <a:gd name="T65" fmla="*/ 4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50">
                  <a:moveTo>
                    <a:pt x="32" y="46"/>
                  </a:moveTo>
                  <a:lnTo>
                    <a:pt x="23" y="42"/>
                  </a:lnTo>
                  <a:lnTo>
                    <a:pt x="24" y="38"/>
                  </a:lnTo>
                  <a:lnTo>
                    <a:pt x="29" y="40"/>
                  </a:lnTo>
                  <a:lnTo>
                    <a:pt x="34" y="30"/>
                  </a:lnTo>
                  <a:lnTo>
                    <a:pt x="19" y="23"/>
                  </a:lnTo>
                  <a:lnTo>
                    <a:pt x="15" y="33"/>
                  </a:lnTo>
                  <a:lnTo>
                    <a:pt x="20" y="36"/>
                  </a:lnTo>
                  <a:lnTo>
                    <a:pt x="18" y="39"/>
                  </a:lnTo>
                  <a:lnTo>
                    <a:pt x="9" y="35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6" y="29"/>
                  </a:lnTo>
                  <a:lnTo>
                    <a:pt x="17" y="6"/>
                  </a:lnTo>
                  <a:lnTo>
                    <a:pt x="13" y="3"/>
                  </a:lnTo>
                  <a:lnTo>
                    <a:pt x="14" y="0"/>
                  </a:lnTo>
                  <a:lnTo>
                    <a:pt x="23" y="5"/>
                  </a:lnTo>
                  <a:lnTo>
                    <a:pt x="33" y="9"/>
                  </a:lnTo>
                  <a:lnTo>
                    <a:pt x="31" y="12"/>
                  </a:lnTo>
                  <a:lnTo>
                    <a:pt x="26" y="10"/>
                  </a:lnTo>
                  <a:lnTo>
                    <a:pt x="21" y="20"/>
                  </a:lnTo>
                  <a:lnTo>
                    <a:pt x="36" y="27"/>
                  </a:lnTo>
                  <a:lnTo>
                    <a:pt x="41" y="17"/>
                  </a:lnTo>
                  <a:lnTo>
                    <a:pt x="36" y="14"/>
                  </a:lnTo>
                  <a:lnTo>
                    <a:pt x="37" y="11"/>
                  </a:lnTo>
                  <a:lnTo>
                    <a:pt x="46" y="16"/>
                  </a:lnTo>
                  <a:lnTo>
                    <a:pt x="56" y="20"/>
                  </a:lnTo>
                  <a:lnTo>
                    <a:pt x="54" y="23"/>
                  </a:lnTo>
                  <a:lnTo>
                    <a:pt x="49" y="21"/>
                  </a:lnTo>
                  <a:lnTo>
                    <a:pt x="38" y="45"/>
                  </a:lnTo>
                  <a:lnTo>
                    <a:pt x="43" y="47"/>
                  </a:lnTo>
                  <a:lnTo>
                    <a:pt x="41" y="50"/>
                  </a:lnTo>
                  <a:lnTo>
                    <a:pt x="32" y="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2" name="Freeform 45"/>
            <p:cNvSpPr>
              <a:spLocks/>
            </p:cNvSpPr>
            <p:nvPr/>
          </p:nvSpPr>
          <p:spPr bwMode="auto">
            <a:xfrm>
              <a:off x="623445" y="245002"/>
              <a:ext cx="59215" cy="59215"/>
            </a:xfrm>
            <a:custGeom>
              <a:avLst/>
              <a:gdLst>
                <a:gd name="T0" fmla="*/ 53 w 200"/>
                <a:gd name="T1" fmla="*/ 156 h 201"/>
                <a:gd name="T2" fmla="*/ 37 w 200"/>
                <a:gd name="T3" fmla="*/ 143 h 201"/>
                <a:gd name="T4" fmla="*/ 0 w 200"/>
                <a:gd name="T5" fmla="*/ 112 h 201"/>
                <a:gd name="T6" fmla="*/ 9 w 200"/>
                <a:gd name="T7" fmla="*/ 100 h 201"/>
                <a:gd name="T8" fmla="*/ 31 w 200"/>
                <a:gd name="T9" fmla="*/ 116 h 201"/>
                <a:gd name="T10" fmla="*/ 104 w 200"/>
                <a:gd name="T11" fmla="*/ 29 h 201"/>
                <a:gd name="T12" fmla="*/ 87 w 200"/>
                <a:gd name="T13" fmla="*/ 12 h 201"/>
                <a:gd name="T14" fmla="*/ 97 w 200"/>
                <a:gd name="T15" fmla="*/ 0 h 201"/>
                <a:gd name="T16" fmla="*/ 132 w 200"/>
                <a:gd name="T17" fmla="*/ 31 h 201"/>
                <a:gd name="T18" fmla="*/ 156 w 200"/>
                <a:gd name="T19" fmla="*/ 51 h 201"/>
                <a:gd name="T20" fmla="*/ 182 w 200"/>
                <a:gd name="T21" fmla="*/ 73 h 201"/>
                <a:gd name="T22" fmla="*/ 189 w 200"/>
                <a:gd name="T23" fmla="*/ 68 h 201"/>
                <a:gd name="T24" fmla="*/ 200 w 200"/>
                <a:gd name="T25" fmla="*/ 77 h 201"/>
                <a:gd name="T26" fmla="*/ 193 w 200"/>
                <a:gd name="T27" fmla="*/ 87 h 201"/>
                <a:gd name="T28" fmla="*/ 170 w 200"/>
                <a:gd name="T29" fmla="*/ 115 h 201"/>
                <a:gd name="T30" fmla="*/ 159 w 200"/>
                <a:gd name="T31" fmla="*/ 105 h 201"/>
                <a:gd name="T32" fmla="*/ 170 w 200"/>
                <a:gd name="T33" fmla="*/ 86 h 201"/>
                <a:gd name="T34" fmla="*/ 135 w 200"/>
                <a:gd name="T35" fmla="*/ 57 h 201"/>
                <a:gd name="T36" fmla="*/ 106 w 200"/>
                <a:gd name="T37" fmla="*/ 92 h 201"/>
                <a:gd name="T38" fmla="*/ 131 w 200"/>
                <a:gd name="T39" fmla="*/ 113 h 201"/>
                <a:gd name="T40" fmla="*/ 144 w 200"/>
                <a:gd name="T41" fmla="*/ 102 h 201"/>
                <a:gd name="T42" fmla="*/ 155 w 200"/>
                <a:gd name="T43" fmla="*/ 112 h 201"/>
                <a:gd name="T44" fmla="*/ 121 w 200"/>
                <a:gd name="T45" fmla="*/ 151 h 201"/>
                <a:gd name="T46" fmla="*/ 110 w 200"/>
                <a:gd name="T47" fmla="*/ 142 h 201"/>
                <a:gd name="T48" fmla="*/ 120 w 200"/>
                <a:gd name="T49" fmla="*/ 127 h 201"/>
                <a:gd name="T50" fmla="*/ 94 w 200"/>
                <a:gd name="T51" fmla="*/ 105 h 201"/>
                <a:gd name="T52" fmla="*/ 66 w 200"/>
                <a:gd name="T53" fmla="*/ 138 h 201"/>
                <a:gd name="T54" fmla="*/ 63 w 200"/>
                <a:gd name="T55" fmla="*/ 142 h 201"/>
                <a:gd name="T56" fmla="*/ 73 w 200"/>
                <a:gd name="T57" fmla="*/ 152 h 201"/>
                <a:gd name="T58" fmla="*/ 93 w 200"/>
                <a:gd name="T59" fmla="*/ 169 h 201"/>
                <a:gd name="T60" fmla="*/ 102 w 200"/>
                <a:gd name="T61" fmla="*/ 176 h 201"/>
                <a:gd name="T62" fmla="*/ 119 w 200"/>
                <a:gd name="T63" fmla="*/ 161 h 201"/>
                <a:gd name="T64" fmla="*/ 131 w 200"/>
                <a:gd name="T65" fmla="*/ 170 h 201"/>
                <a:gd name="T66" fmla="*/ 105 w 200"/>
                <a:gd name="T67" fmla="*/ 201 h 201"/>
                <a:gd name="T68" fmla="*/ 53 w 200"/>
                <a:gd name="T69" fmla="*/ 15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0" h="201">
                  <a:moveTo>
                    <a:pt x="53" y="156"/>
                  </a:moveTo>
                  <a:lnTo>
                    <a:pt x="37" y="143"/>
                  </a:lnTo>
                  <a:lnTo>
                    <a:pt x="0" y="112"/>
                  </a:lnTo>
                  <a:lnTo>
                    <a:pt x="9" y="100"/>
                  </a:lnTo>
                  <a:lnTo>
                    <a:pt x="31" y="116"/>
                  </a:lnTo>
                  <a:lnTo>
                    <a:pt x="104" y="29"/>
                  </a:lnTo>
                  <a:lnTo>
                    <a:pt x="87" y="12"/>
                  </a:lnTo>
                  <a:lnTo>
                    <a:pt x="97" y="0"/>
                  </a:lnTo>
                  <a:lnTo>
                    <a:pt x="132" y="31"/>
                  </a:lnTo>
                  <a:lnTo>
                    <a:pt x="156" y="51"/>
                  </a:lnTo>
                  <a:lnTo>
                    <a:pt x="182" y="73"/>
                  </a:lnTo>
                  <a:lnTo>
                    <a:pt x="189" y="68"/>
                  </a:lnTo>
                  <a:lnTo>
                    <a:pt x="200" y="77"/>
                  </a:lnTo>
                  <a:lnTo>
                    <a:pt x="193" y="87"/>
                  </a:lnTo>
                  <a:lnTo>
                    <a:pt x="170" y="115"/>
                  </a:lnTo>
                  <a:lnTo>
                    <a:pt x="159" y="105"/>
                  </a:lnTo>
                  <a:lnTo>
                    <a:pt x="170" y="86"/>
                  </a:lnTo>
                  <a:lnTo>
                    <a:pt x="135" y="57"/>
                  </a:lnTo>
                  <a:lnTo>
                    <a:pt x="106" y="92"/>
                  </a:lnTo>
                  <a:lnTo>
                    <a:pt x="131" y="113"/>
                  </a:lnTo>
                  <a:lnTo>
                    <a:pt x="144" y="102"/>
                  </a:lnTo>
                  <a:lnTo>
                    <a:pt x="155" y="112"/>
                  </a:lnTo>
                  <a:lnTo>
                    <a:pt x="121" y="151"/>
                  </a:lnTo>
                  <a:lnTo>
                    <a:pt x="110" y="142"/>
                  </a:lnTo>
                  <a:lnTo>
                    <a:pt x="120" y="127"/>
                  </a:lnTo>
                  <a:lnTo>
                    <a:pt x="94" y="105"/>
                  </a:lnTo>
                  <a:lnTo>
                    <a:pt x="66" y="138"/>
                  </a:lnTo>
                  <a:cubicBezTo>
                    <a:pt x="65" y="140"/>
                    <a:pt x="63" y="142"/>
                    <a:pt x="63" y="142"/>
                  </a:cubicBezTo>
                  <a:cubicBezTo>
                    <a:pt x="66" y="144"/>
                    <a:pt x="67" y="147"/>
                    <a:pt x="73" y="152"/>
                  </a:cubicBezTo>
                  <a:cubicBezTo>
                    <a:pt x="81" y="158"/>
                    <a:pt x="92" y="168"/>
                    <a:pt x="93" y="169"/>
                  </a:cubicBezTo>
                  <a:cubicBezTo>
                    <a:pt x="96" y="171"/>
                    <a:pt x="102" y="176"/>
                    <a:pt x="102" y="176"/>
                  </a:cubicBezTo>
                  <a:cubicBezTo>
                    <a:pt x="103" y="176"/>
                    <a:pt x="117" y="163"/>
                    <a:pt x="119" y="161"/>
                  </a:cubicBezTo>
                  <a:lnTo>
                    <a:pt x="131" y="170"/>
                  </a:lnTo>
                  <a:lnTo>
                    <a:pt x="105" y="201"/>
                  </a:lnTo>
                  <a:lnTo>
                    <a:pt x="53" y="156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3" name="Freeform 46"/>
            <p:cNvSpPr>
              <a:spLocks/>
            </p:cNvSpPr>
            <p:nvPr/>
          </p:nvSpPr>
          <p:spPr bwMode="auto">
            <a:xfrm>
              <a:off x="662063" y="284909"/>
              <a:ext cx="50204" cy="57928"/>
            </a:xfrm>
            <a:custGeom>
              <a:avLst/>
              <a:gdLst>
                <a:gd name="T0" fmla="*/ 82 w 171"/>
                <a:gd name="T1" fmla="*/ 195 h 195"/>
                <a:gd name="T2" fmla="*/ 42 w 171"/>
                <a:gd name="T3" fmla="*/ 144 h 195"/>
                <a:gd name="T4" fmla="*/ 29 w 171"/>
                <a:gd name="T5" fmla="*/ 128 h 195"/>
                <a:gd name="T6" fmla="*/ 0 w 171"/>
                <a:gd name="T7" fmla="*/ 92 h 195"/>
                <a:gd name="T8" fmla="*/ 11 w 171"/>
                <a:gd name="T9" fmla="*/ 83 h 195"/>
                <a:gd name="T10" fmla="*/ 28 w 171"/>
                <a:gd name="T11" fmla="*/ 100 h 195"/>
                <a:gd name="T12" fmla="*/ 117 w 171"/>
                <a:gd name="T13" fmla="*/ 30 h 195"/>
                <a:gd name="T14" fmla="*/ 103 w 171"/>
                <a:gd name="T15" fmla="*/ 9 h 195"/>
                <a:gd name="T16" fmla="*/ 114 w 171"/>
                <a:gd name="T17" fmla="*/ 0 h 195"/>
                <a:gd name="T18" fmla="*/ 143 w 171"/>
                <a:gd name="T19" fmla="*/ 36 h 195"/>
                <a:gd name="T20" fmla="*/ 171 w 171"/>
                <a:gd name="T21" fmla="*/ 71 h 195"/>
                <a:gd name="T22" fmla="*/ 159 w 171"/>
                <a:gd name="T23" fmla="*/ 80 h 195"/>
                <a:gd name="T24" fmla="*/ 143 w 171"/>
                <a:gd name="T25" fmla="*/ 62 h 195"/>
                <a:gd name="T26" fmla="*/ 53 w 171"/>
                <a:gd name="T27" fmla="*/ 134 h 195"/>
                <a:gd name="T28" fmla="*/ 76 w 171"/>
                <a:gd name="T29" fmla="*/ 161 h 195"/>
                <a:gd name="T30" fmla="*/ 85 w 171"/>
                <a:gd name="T31" fmla="*/ 170 h 195"/>
                <a:gd name="T32" fmla="*/ 111 w 171"/>
                <a:gd name="T33" fmla="*/ 160 h 195"/>
                <a:gd name="T34" fmla="*/ 121 w 171"/>
                <a:gd name="T35" fmla="*/ 172 h 195"/>
                <a:gd name="T36" fmla="*/ 82 w 171"/>
                <a:gd name="T37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1" h="195">
                  <a:moveTo>
                    <a:pt x="82" y="195"/>
                  </a:moveTo>
                  <a:lnTo>
                    <a:pt x="42" y="144"/>
                  </a:lnTo>
                  <a:lnTo>
                    <a:pt x="29" y="128"/>
                  </a:lnTo>
                  <a:lnTo>
                    <a:pt x="0" y="92"/>
                  </a:lnTo>
                  <a:lnTo>
                    <a:pt x="11" y="83"/>
                  </a:lnTo>
                  <a:lnTo>
                    <a:pt x="28" y="100"/>
                  </a:lnTo>
                  <a:lnTo>
                    <a:pt x="117" y="30"/>
                  </a:lnTo>
                  <a:lnTo>
                    <a:pt x="103" y="9"/>
                  </a:lnTo>
                  <a:lnTo>
                    <a:pt x="114" y="0"/>
                  </a:lnTo>
                  <a:lnTo>
                    <a:pt x="143" y="36"/>
                  </a:lnTo>
                  <a:lnTo>
                    <a:pt x="171" y="71"/>
                  </a:lnTo>
                  <a:lnTo>
                    <a:pt x="159" y="80"/>
                  </a:lnTo>
                  <a:lnTo>
                    <a:pt x="143" y="62"/>
                  </a:lnTo>
                  <a:lnTo>
                    <a:pt x="53" y="134"/>
                  </a:lnTo>
                  <a:cubicBezTo>
                    <a:pt x="55" y="136"/>
                    <a:pt x="75" y="160"/>
                    <a:pt x="76" y="161"/>
                  </a:cubicBezTo>
                  <a:cubicBezTo>
                    <a:pt x="79" y="165"/>
                    <a:pt x="84" y="170"/>
                    <a:pt x="85" y="170"/>
                  </a:cubicBezTo>
                  <a:cubicBezTo>
                    <a:pt x="86" y="170"/>
                    <a:pt x="108" y="161"/>
                    <a:pt x="111" y="160"/>
                  </a:cubicBezTo>
                  <a:lnTo>
                    <a:pt x="121" y="172"/>
                  </a:lnTo>
                  <a:lnTo>
                    <a:pt x="82" y="195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4" name="Freeform 47"/>
            <p:cNvSpPr>
              <a:spLocks/>
            </p:cNvSpPr>
            <p:nvPr/>
          </p:nvSpPr>
          <p:spPr bwMode="auto">
            <a:xfrm>
              <a:off x="691671" y="329964"/>
              <a:ext cx="68226" cy="79812"/>
            </a:xfrm>
            <a:custGeom>
              <a:avLst/>
              <a:gdLst>
                <a:gd name="T0" fmla="*/ 19 w 53"/>
                <a:gd name="T1" fmla="*/ 52 h 62"/>
                <a:gd name="T2" fmla="*/ 15 w 53"/>
                <a:gd name="T3" fmla="*/ 45 h 62"/>
                <a:gd name="T4" fmla="*/ 18 w 53"/>
                <a:gd name="T5" fmla="*/ 43 h 62"/>
                <a:gd name="T6" fmla="*/ 20 w 53"/>
                <a:gd name="T7" fmla="*/ 46 h 62"/>
                <a:gd name="T8" fmla="*/ 40 w 53"/>
                <a:gd name="T9" fmla="*/ 36 h 62"/>
                <a:gd name="T10" fmla="*/ 10 w 53"/>
                <a:gd name="T11" fmla="*/ 37 h 62"/>
                <a:gd name="T12" fmla="*/ 26 w 53"/>
                <a:gd name="T13" fmla="*/ 14 h 62"/>
                <a:gd name="T14" fmla="*/ 8 w 53"/>
                <a:gd name="T15" fmla="*/ 22 h 62"/>
                <a:gd name="T16" fmla="*/ 10 w 53"/>
                <a:gd name="T17" fmla="*/ 26 h 62"/>
                <a:gd name="T18" fmla="*/ 7 w 53"/>
                <a:gd name="T19" fmla="*/ 28 h 62"/>
                <a:gd name="T20" fmla="*/ 4 w 53"/>
                <a:gd name="T21" fmla="*/ 23 h 62"/>
                <a:gd name="T22" fmla="*/ 0 w 53"/>
                <a:gd name="T23" fmla="*/ 15 h 62"/>
                <a:gd name="T24" fmla="*/ 3 w 53"/>
                <a:gd name="T25" fmla="*/ 14 h 62"/>
                <a:gd name="T26" fmla="*/ 6 w 53"/>
                <a:gd name="T27" fmla="*/ 18 h 62"/>
                <a:gd name="T28" fmla="*/ 30 w 53"/>
                <a:gd name="T29" fmla="*/ 7 h 62"/>
                <a:gd name="T30" fmla="*/ 28 w 53"/>
                <a:gd name="T31" fmla="*/ 2 h 62"/>
                <a:gd name="T32" fmla="*/ 30 w 53"/>
                <a:gd name="T33" fmla="*/ 0 h 62"/>
                <a:gd name="T34" fmla="*/ 34 w 53"/>
                <a:gd name="T35" fmla="*/ 8 h 62"/>
                <a:gd name="T36" fmla="*/ 37 w 53"/>
                <a:gd name="T37" fmla="*/ 13 h 62"/>
                <a:gd name="T38" fmla="*/ 23 w 53"/>
                <a:gd name="T39" fmla="*/ 32 h 62"/>
                <a:gd name="T40" fmla="*/ 46 w 53"/>
                <a:gd name="T41" fmla="*/ 31 h 62"/>
                <a:gd name="T42" fmla="*/ 48 w 53"/>
                <a:gd name="T43" fmla="*/ 35 h 62"/>
                <a:gd name="T44" fmla="*/ 53 w 53"/>
                <a:gd name="T45" fmla="*/ 46 h 62"/>
                <a:gd name="T46" fmla="*/ 50 w 53"/>
                <a:gd name="T47" fmla="*/ 47 h 62"/>
                <a:gd name="T48" fmla="*/ 47 w 53"/>
                <a:gd name="T49" fmla="*/ 42 h 62"/>
                <a:gd name="T50" fmla="*/ 25 w 53"/>
                <a:gd name="T51" fmla="*/ 55 h 62"/>
                <a:gd name="T52" fmla="*/ 27 w 53"/>
                <a:gd name="T53" fmla="*/ 60 h 62"/>
                <a:gd name="T54" fmla="*/ 24 w 53"/>
                <a:gd name="T55" fmla="*/ 62 h 62"/>
                <a:gd name="T56" fmla="*/ 19 w 53"/>
                <a:gd name="T57" fmla="*/ 5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62">
                  <a:moveTo>
                    <a:pt x="19" y="52"/>
                  </a:moveTo>
                  <a:lnTo>
                    <a:pt x="15" y="45"/>
                  </a:lnTo>
                  <a:lnTo>
                    <a:pt x="18" y="43"/>
                  </a:lnTo>
                  <a:lnTo>
                    <a:pt x="20" y="46"/>
                  </a:lnTo>
                  <a:lnTo>
                    <a:pt x="40" y="36"/>
                  </a:lnTo>
                  <a:lnTo>
                    <a:pt x="10" y="37"/>
                  </a:lnTo>
                  <a:lnTo>
                    <a:pt x="26" y="14"/>
                  </a:lnTo>
                  <a:lnTo>
                    <a:pt x="8" y="22"/>
                  </a:lnTo>
                  <a:lnTo>
                    <a:pt x="10" y="26"/>
                  </a:lnTo>
                  <a:lnTo>
                    <a:pt x="7" y="28"/>
                  </a:lnTo>
                  <a:lnTo>
                    <a:pt x="4" y="23"/>
                  </a:lnTo>
                  <a:lnTo>
                    <a:pt x="0" y="15"/>
                  </a:lnTo>
                  <a:lnTo>
                    <a:pt x="3" y="14"/>
                  </a:lnTo>
                  <a:lnTo>
                    <a:pt x="6" y="18"/>
                  </a:lnTo>
                  <a:lnTo>
                    <a:pt x="30" y="7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4" y="8"/>
                  </a:lnTo>
                  <a:lnTo>
                    <a:pt x="37" y="13"/>
                  </a:lnTo>
                  <a:lnTo>
                    <a:pt x="23" y="32"/>
                  </a:lnTo>
                  <a:lnTo>
                    <a:pt x="46" y="31"/>
                  </a:lnTo>
                  <a:lnTo>
                    <a:pt x="48" y="35"/>
                  </a:lnTo>
                  <a:lnTo>
                    <a:pt x="53" y="46"/>
                  </a:lnTo>
                  <a:lnTo>
                    <a:pt x="50" y="47"/>
                  </a:lnTo>
                  <a:lnTo>
                    <a:pt x="47" y="42"/>
                  </a:lnTo>
                  <a:lnTo>
                    <a:pt x="25" y="55"/>
                  </a:lnTo>
                  <a:lnTo>
                    <a:pt x="27" y="60"/>
                  </a:lnTo>
                  <a:lnTo>
                    <a:pt x="24" y="62"/>
                  </a:lnTo>
                  <a:lnTo>
                    <a:pt x="19" y="5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5" name="Freeform 48"/>
            <p:cNvSpPr>
              <a:spLocks/>
            </p:cNvSpPr>
            <p:nvPr/>
          </p:nvSpPr>
          <p:spPr bwMode="auto">
            <a:xfrm>
              <a:off x="723853" y="407201"/>
              <a:ext cx="48917" cy="37331"/>
            </a:xfrm>
            <a:custGeom>
              <a:avLst/>
              <a:gdLst>
                <a:gd name="T0" fmla="*/ 3 w 38"/>
                <a:gd name="T1" fmla="*/ 20 h 29"/>
                <a:gd name="T2" fmla="*/ 0 w 38"/>
                <a:gd name="T3" fmla="*/ 9 h 29"/>
                <a:gd name="T4" fmla="*/ 4 w 38"/>
                <a:gd name="T5" fmla="*/ 9 h 29"/>
                <a:gd name="T6" fmla="*/ 6 w 38"/>
                <a:gd name="T7" fmla="*/ 14 h 29"/>
                <a:gd name="T8" fmla="*/ 30 w 38"/>
                <a:gd name="T9" fmla="*/ 6 h 29"/>
                <a:gd name="T10" fmla="*/ 29 w 38"/>
                <a:gd name="T11" fmla="*/ 1 h 29"/>
                <a:gd name="T12" fmla="*/ 33 w 38"/>
                <a:gd name="T13" fmla="*/ 0 h 29"/>
                <a:gd name="T14" fmla="*/ 35 w 38"/>
                <a:gd name="T15" fmla="*/ 10 h 29"/>
                <a:gd name="T16" fmla="*/ 38 w 38"/>
                <a:gd name="T17" fmla="*/ 20 h 29"/>
                <a:gd name="T18" fmla="*/ 35 w 38"/>
                <a:gd name="T19" fmla="*/ 21 h 29"/>
                <a:gd name="T20" fmla="*/ 33 w 38"/>
                <a:gd name="T21" fmla="*/ 15 h 29"/>
                <a:gd name="T22" fmla="*/ 8 w 38"/>
                <a:gd name="T23" fmla="*/ 23 h 29"/>
                <a:gd name="T24" fmla="*/ 10 w 38"/>
                <a:gd name="T25" fmla="*/ 28 h 29"/>
                <a:gd name="T26" fmla="*/ 6 w 38"/>
                <a:gd name="T27" fmla="*/ 29 h 29"/>
                <a:gd name="T28" fmla="*/ 3 w 38"/>
                <a:gd name="T29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9">
                  <a:moveTo>
                    <a:pt x="3" y="20"/>
                  </a:moveTo>
                  <a:lnTo>
                    <a:pt x="0" y="9"/>
                  </a:lnTo>
                  <a:lnTo>
                    <a:pt x="4" y="9"/>
                  </a:lnTo>
                  <a:lnTo>
                    <a:pt x="6" y="14"/>
                  </a:lnTo>
                  <a:lnTo>
                    <a:pt x="30" y="6"/>
                  </a:lnTo>
                  <a:lnTo>
                    <a:pt x="29" y="1"/>
                  </a:lnTo>
                  <a:lnTo>
                    <a:pt x="33" y="0"/>
                  </a:lnTo>
                  <a:lnTo>
                    <a:pt x="35" y="10"/>
                  </a:lnTo>
                  <a:lnTo>
                    <a:pt x="38" y="20"/>
                  </a:lnTo>
                  <a:lnTo>
                    <a:pt x="35" y="21"/>
                  </a:lnTo>
                  <a:lnTo>
                    <a:pt x="33" y="15"/>
                  </a:lnTo>
                  <a:lnTo>
                    <a:pt x="8" y="23"/>
                  </a:lnTo>
                  <a:lnTo>
                    <a:pt x="10" y="28"/>
                  </a:lnTo>
                  <a:lnTo>
                    <a:pt x="6" y="29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6" name="Freeform 49"/>
            <p:cNvSpPr>
              <a:spLocks/>
            </p:cNvSpPr>
            <p:nvPr/>
          </p:nvSpPr>
          <p:spPr bwMode="auto">
            <a:xfrm>
              <a:off x="735439" y="449682"/>
              <a:ext cx="50204" cy="54066"/>
            </a:xfrm>
            <a:custGeom>
              <a:avLst/>
              <a:gdLst>
                <a:gd name="T0" fmla="*/ 151 w 171"/>
                <a:gd name="T1" fmla="*/ 162 h 184"/>
                <a:gd name="T2" fmla="*/ 20 w 171"/>
                <a:gd name="T3" fmla="*/ 180 h 184"/>
                <a:gd name="T4" fmla="*/ 17 w 171"/>
                <a:gd name="T5" fmla="*/ 155 h 184"/>
                <a:gd name="T6" fmla="*/ 108 w 171"/>
                <a:gd name="T7" fmla="*/ 55 h 184"/>
                <a:gd name="T8" fmla="*/ 23 w 171"/>
                <a:gd name="T9" fmla="*/ 67 h 184"/>
                <a:gd name="T10" fmla="*/ 24 w 171"/>
                <a:gd name="T11" fmla="*/ 89 h 184"/>
                <a:gd name="T12" fmla="*/ 9 w 171"/>
                <a:gd name="T13" fmla="*/ 91 h 184"/>
                <a:gd name="T14" fmla="*/ 6 w 171"/>
                <a:gd name="T15" fmla="*/ 60 h 184"/>
                <a:gd name="T16" fmla="*/ 0 w 171"/>
                <a:gd name="T17" fmla="*/ 25 h 184"/>
                <a:gd name="T18" fmla="*/ 15 w 171"/>
                <a:gd name="T19" fmla="*/ 23 h 184"/>
                <a:gd name="T20" fmla="*/ 20 w 171"/>
                <a:gd name="T21" fmla="*/ 45 h 184"/>
                <a:gd name="T22" fmla="*/ 128 w 171"/>
                <a:gd name="T23" fmla="*/ 30 h 184"/>
                <a:gd name="T24" fmla="*/ 130 w 171"/>
                <a:gd name="T25" fmla="*/ 3 h 184"/>
                <a:gd name="T26" fmla="*/ 145 w 171"/>
                <a:gd name="T27" fmla="*/ 0 h 184"/>
                <a:gd name="T28" fmla="*/ 154 w 171"/>
                <a:gd name="T29" fmla="*/ 61 h 184"/>
                <a:gd name="T30" fmla="*/ 71 w 171"/>
                <a:gd name="T31" fmla="*/ 151 h 184"/>
                <a:gd name="T32" fmla="*/ 148 w 171"/>
                <a:gd name="T33" fmla="*/ 141 h 184"/>
                <a:gd name="T34" fmla="*/ 147 w 171"/>
                <a:gd name="T35" fmla="*/ 118 h 184"/>
                <a:gd name="T36" fmla="*/ 161 w 171"/>
                <a:gd name="T37" fmla="*/ 116 h 184"/>
                <a:gd name="T38" fmla="*/ 165 w 171"/>
                <a:gd name="T39" fmla="*/ 148 h 184"/>
                <a:gd name="T40" fmla="*/ 171 w 171"/>
                <a:gd name="T41" fmla="*/ 182 h 184"/>
                <a:gd name="T42" fmla="*/ 156 w 171"/>
                <a:gd name="T43" fmla="*/ 184 h 184"/>
                <a:gd name="T44" fmla="*/ 151 w 171"/>
                <a:gd name="T45" fmla="*/ 16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1" h="184">
                  <a:moveTo>
                    <a:pt x="151" y="162"/>
                  </a:moveTo>
                  <a:lnTo>
                    <a:pt x="20" y="180"/>
                  </a:lnTo>
                  <a:lnTo>
                    <a:pt x="17" y="155"/>
                  </a:lnTo>
                  <a:lnTo>
                    <a:pt x="108" y="55"/>
                  </a:lnTo>
                  <a:lnTo>
                    <a:pt x="23" y="67"/>
                  </a:lnTo>
                  <a:lnTo>
                    <a:pt x="24" y="89"/>
                  </a:lnTo>
                  <a:lnTo>
                    <a:pt x="9" y="91"/>
                  </a:lnTo>
                  <a:lnTo>
                    <a:pt x="6" y="60"/>
                  </a:lnTo>
                  <a:lnTo>
                    <a:pt x="0" y="25"/>
                  </a:lnTo>
                  <a:lnTo>
                    <a:pt x="15" y="23"/>
                  </a:lnTo>
                  <a:lnTo>
                    <a:pt x="20" y="45"/>
                  </a:lnTo>
                  <a:lnTo>
                    <a:pt x="128" y="30"/>
                  </a:lnTo>
                  <a:cubicBezTo>
                    <a:pt x="132" y="25"/>
                    <a:pt x="132" y="17"/>
                    <a:pt x="130" y="3"/>
                  </a:cubicBezTo>
                  <a:lnTo>
                    <a:pt x="145" y="0"/>
                  </a:lnTo>
                  <a:lnTo>
                    <a:pt x="154" y="61"/>
                  </a:lnTo>
                  <a:lnTo>
                    <a:pt x="71" y="151"/>
                  </a:lnTo>
                  <a:lnTo>
                    <a:pt x="148" y="141"/>
                  </a:lnTo>
                  <a:lnTo>
                    <a:pt x="147" y="118"/>
                  </a:lnTo>
                  <a:lnTo>
                    <a:pt x="161" y="116"/>
                  </a:lnTo>
                  <a:lnTo>
                    <a:pt x="165" y="148"/>
                  </a:lnTo>
                  <a:lnTo>
                    <a:pt x="171" y="182"/>
                  </a:lnTo>
                  <a:lnTo>
                    <a:pt x="156" y="184"/>
                  </a:lnTo>
                  <a:lnTo>
                    <a:pt x="151" y="162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741875" y="514047"/>
              <a:ext cx="46342" cy="48917"/>
            </a:xfrm>
            <a:custGeom>
              <a:avLst/>
              <a:gdLst>
                <a:gd name="T0" fmla="*/ 115 w 159"/>
                <a:gd name="T1" fmla="*/ 76 h 167"/>
                <a:gd name="T2" fmla="*/ 71 w 159"/>
                <a:gd name="T3" fmla="*/ 57 h 167"/>
                <a:gd name="T4" fmla="*/ 70 w 159"/>
                <a:gd name="T5" fmla="*/ 91 h 167"/>
                <a:gd name="T6" fmla="*/ 115 w 159"/>
                <a:gd name="T7" fmla="*/ 76 h 167"/>
                <a:gd name="T8" fmla="*/ 1 w 159"/>
                <a:gd name="T9" fmla="*/ 136 h 167"/>
                <a:gd name="T10" fmla="*/ 2 w 159"/>
                <a:gd name="T11" fmla="*/ 88 h 167"/>
                <a:gd name="T12" fmla="*/ 16 w 159"/>
                <a:gd name="T13" fmla="*/ 88 h 167"/>
                <a:gd name="T14" fmla="*/ 18 w 159"/>
                <a:gd name="T15" fmla="*/ 109 h 167"/>
                <a:gd name="T16" fmla="*/ 52 w 159"/>
                <a:gd name="T17" fmla="*/ 97 h 167"/>
                <a:gd name="T18" fmla="*/ 53 w 159"/>
                <a:gd name="T19" fmla="*/ 49 h 167"/>
                <a:gd name="T20" fmla="*/ 20 w 159"/>
                <a:gd name="T21" fmla="*/ 35 h 167"/>
                <a:gd name="T22" fmla="*/ 17 w 159"/>
                <a:gd name="T23" fmla="*/ 61 h 167"/>
                <a:gd name="T24" fmla="*/ 2 w 159"/>
                <a:gd name="T25" fmla="*/ 61 h 167"/>
                <a:gd name="T26" fmla="*/ 4 w 159"/>
                <a:gd name="T27" fmla="*/ 27 h 167"/>
                <a:gd name="T28" fmla="*/ 3 w 159"/>
                <a:gd name="T29" fmla="*/ 0 h 167"/>
                <a:gd name="T30" fmla="*/ 18 w 159"/>
                <a:gd name="T31" fmla="*/ 0 h 167"/>
                <a:gd name="T32" fmla="*/ 20 w 159"/>
                <a:gd name="T33" fmla="*/ 14 h 167"/>
                <a:gd name="T34" fmla="*/ 147 w 159"/>
                <a:gd name="T35" fmla="*/ 70 h 167"/>
                <a:gd name="T36" fmla="*/ 159 w 159"/>
                <a:gd name="T37" fmla="*/ 93 h 167"/>
                <a:gd name="T38" fmla="*/ 159 w 159"/>
                <a:gd name="T39" fmla="*/ 99 h 167"/>
                <a:gd name="T40" fmla="*/ 17 w 159"/>
                <a:gd name="T41" fmla="*/ 152 h 167"/>
                <a:gd name="T42" fmla="*/ 14 w 159"/>
                <a:gd name="T43" fmla="*/ 167 h 167"/>
                <a:gd name="T44" fmla="*/ 0 w 159"/>
                <a:gd name="T45" fmla="*/ 167 h 167"/>
                <a:gd name="T46" fmla="*/ 1 w 159"/>
                <a:gd name="T47" fmla="*/ 13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9" h="167">
                  <a:moveTo>
                    <a:pt x="115" y="76"/>
                  </a:moveTo>
                  <a:lnTo>
                    <a:pt x="71" y="57"/>
                  </a:lnTo>
                  <a:lnTo>
                    <a:pt x="70" y="91"/>
                  </a:lnTo>
                  <a:lnTo>
                    <a:pt x="115" y="76"/>
                  </a:lnTo>
                  <a:close/>
                  <a:moveTo>
                    <a:pt x="1" y="136"/>
                  </a:moveTo>
                  <a:lnTo>
                    <a:pt x="2" y="88"/>
                  </a:lnTo>
                  <a:lnTo>
                    <a:pt x="16" y="88"/>
                  </a:lnTo>
                  <a:lnTo>
                    <a:pt x="18" y="109"/>
                  </a:lnTo>
                  <a:lnTo>
                    <a:pt x="52" y="97"/>
                  </a:lnTo>
                  <a:lnTo>
                    <a:pt x="53" y="49"/>
                  </a:lnTo>
                  <a:lnTo>
                    <a:pt x="20" y="35"/>
                  </a:lnTo>
                  <a:lnTo>
                    <a:pt x="17" y="61"/>
                  </a:lnTo>
                  <a:lnTo>
                    <a:pt x="2" y="61"/>
                  </a:lnTo>
                  <a:lnTo>
                    <a:pt x="4" y="27"/>
                  </a:lnTo>
                  <a:lnTo>
                    <a:pt x="3" y="0"/>
                  </a:lnTo>
                  <a:lnTo>
                    <a:pt x="18" y="0"/>
                  </a:lnTo>
                  <a:lnTo>
                    <a:pt x="20" y="14"/>
                  </a:lnTo>
                  <a:lnTo>
                    <a:pt x="147" y="70"/>
                  </a:lnTo>
                  <a:cubicBezTo>
                    <a:pt x="149" y="79"/>
                    <a:pt x="155" y="87"/>
                    <a:pt x="159" y="93"/>
                  </a:cubicBezTo>
                  <a:lnTo>
                    <a:pt x="159" y="99"/>
                  </a:lnTo>
                  <a:lnTo>
                    <a:pt x="17" y="152"/>
                  </a:lnTo>
                  <a:lnTo>
                    <a:pt x="14" y="167"/>
                  </a:lnTo>
                  <a:lnTo>
                    <a:pt x="0" y="167"/>
                  </a:lnTo>
                  <a:lnTo>
                    <a:pt x="1" y="136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8" name="Freeform 51"/>
            <p:cNvSpPr>
              <a:spLocks/>
            </p:cNvSpPr>
            <p:nvPr/>
          </p:nvSpPr>
          <p:spPr bwMode="auto">
            <a:xfrm>
              <a:off x="901499" y="311942"/>
              <a:ext cx="78524" cy="102983"/>
            </a:xfrm>
            <a:custGeom>
              <a:avLst/>
              <a:gdLst>
                <a:gd name="T0" fmla="*/ 38 w 61"/>
                <a:gd name="T1" fmla="*/ 13 h 80"/>
                <a:gd name="T2" fmla="*/ 38 w 61"/>
                <a:gd name="T3" fmla="*/ 80 h 80"/>
                <a:gd name="T4" fmla="*/ 23 w 61"/>
                <a:gd name="T5" fmla="*/ 80 h 80"/>
                <a:gd name="T6" fmla="*/ 23 w 61"/>
                <a:gd name="T7" fmla="*/ 13 h 80"/>
                <a:gd name="T8" fmla="*/ 0 w 61"/>
                <a:gd name="T9" fmla="*/ 13 h 80"/>
                <a:gd name="T10" fmla="*/ 0 w 61"/>
                <a:gd name="T11" fmla="*/ 0 h 80"/>
                <a:gd name="T12" fmla="*/ 61 w 61"/>
                <a:gd name="T13" fmla="*/ 0 h 80"/>
                <a:gd name="T14" fmla="*/ 61 w 61"/>
                <a:gd name="T15" fmla="*/ 13 h 80"/>
                <a:gd name="T16" fmla="*/ 38 w 61"/>
                <a:gd name="T17" fmla="*/ 1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80">
                  <a:moveTo>
                    <a:pt x="38" y="13"/>
                  </a:moveTo>
                  <a:lnTo>
                    <a:pt x="38" y="80"/>
                  </a:lnTo>
                  <a:lnTo>
                    <a:pt x="23" y="80"/>
                  </a:lnTo>
                  <a:lnTo>
                    <a:pt x="23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61" y="0"/>
                  </a:lnTo>
                  <a:lnTo>
                    <a:pt x="61" y="13"/>
                  </a:lnTo>
                  <a:lnTo>
                    <a:pt x="38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977449" y="342837"/>
              <a:ext cx="65651" cy="73375"/>
            </a:xfrm>
            <a:custGeom>
              <a:avLst/>
              <a:gdLst>
                <a:gd name="T0" fmla="*/ 117 w 223"/>
                <a:gd name="T1" fmla="*/ 48 h 253"/>
                <a:gd name="T2" fmla="*/ 90 w 223"/>
                <a:gd name="T3" fmla="*/ 55 h 253"/>
                <a:gd name="T4" fmla="*/ 70 w 223"/>
                <a:gd name="T5" fmla="*/ 94 h 253"/>
                <a:gd name="T6" fmla="*/ 165 w 223"/>
                <a:gd name="T7" fmla="*/ 94 h 253"/>
                <a:gd name="T8" fmla="*/ 117 w 223"/>
                <a:gd name="T9" fmla="*/ 48 h 253"/>
                <a:gd name="T10" fmla="*/ 68 w 223"/>
                <a:gd name="T11" fmla="*/ 134 h 253"/>
                <a:gd name="T12" fmla="*/ 130 w 223"/>
                <a:gd name="T13" fmla="*/ 199 h 253"/>
                <a:gd name="T14" fmla="*/ 213 w 223"/>
                <a:gd name="T15" fmla="*/ 164 h 253"/>
                <a:gd name="T16" fmla="*/ 219 w 223"/>
                <a:gd name="T17" fmla="*/ 226 h 253"/>
                <a:gd name="T18" fmla="*/ 118 w 223"/>
                <a:gd name="T19" fmla="*/ 253 h 253"/>
                <a:gd name="T20" fmla="*/ 0 w 223"/>
                <a:gd name="T21" fmla="*/ 127 h 253"/>
                <a:gd name="T22" fmla="*/ 117 w 223"/>
                <a:gd name="T23" fmla="*/ 0 h 253"/>
                <a:gd name="T24" fmla="*/ 223 w 223"/>
                <a:gd name="T25" fmla="*/ 134 h 253"/>
                <a:gd name="T26" fmla="*/ 68 w 223"/>
                <a:gd name="T27" fmla="*/ 134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3" h="253">
                  <a:moveTo>
                    <a:pt x="117" y="48"/>
                  </a:moveTo>
                  <a:cubicBezTo>
                    <a:pt x="109" y="48"/>
                    <a:pt x="92" y="54"/>
                    <a:pt x="90" y="55"/>
                  </a:cubicBezTo>
                  <a:cubicBezTo>
                    <a:pt x="89" y="56"/>
                    <a:pt x="73" y="72"/>
                    <a:pt x="70" y="94"/>
                  </a:cubicBezTo>
                  <a:lnTo>
                    <a:pt x="165" y="94"/>
                  </a:lnTo>
                  <a:cubicBezTo>
                    <a:pt x="163" y="66"/>
                    <a:pt x="158" y="48"/>
                    <a:pt x="117" y="48"/>
                  </a:cubicBezTo>
                  <a:close/>
                  <a:moveTo>
                    <a:pt x="68" y="134"/>
                  </a:moveTo>
                  <a:cubicBezTo>
                    <a:pt x="69" y="166"/>
                    <a:pt x="93" y="199"/>
                    <a:pt x="130" y="199"/>
                  </a:cubicBezTo>
                  <a:cubicBezTo>
                    <a:pt x="156" y="199"/>
                    <a:pt x="184" y="188"/>
                    <a:pt x="213" y="164"/>
                  </a:cubicBezTo>
                  <a:lnTo>
                    <a:pt x="219" y="226"/>
                  </a:lnTo>
                  <a:cubicBezTo>
                    <a:pt x="191" y="243"/>
                    <a:pt x="165" y="253"/>
                    <a:pt x="118" y="253"/>
                  </a:cubicBezTo>
                  <a:cubicBezTo>
                    <a:pt x="50" y="253"/>
                    <a:pt x="0" y="206"/>
                    <a:pt x="0" y="127"/>
                  </a:cubicBezTo>
                  <a:cubicBezTo>
                    <a:pt x="0" y="48"/>
                    <a:pt x="49" y="0"/>
                    <a:pt x="117" y="0"/>
                  </a:cubicBezTo>
                  <a:cubicBezTo>
                    <a:pt x="199" y="0"/>
                    <a:pt x="223" y="44"/>
                    <a:pt x="223" y="134"/>
                  </a:cubicBezTo>
                  <a:lnTo>
                    <a:pt x="68" y="134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0" name="Freeform 53"/>
            <p:cNvSpPr>
              <a:spLocks/>
            </p:cNvSpPr>
            <p:nvPr/>
          </p:nvSpPr>
          <p:spPr bwMode="auto">
            <a:xfrm>
              <a:off x="1059836" y="342837"/>
              <a:ext cx="60502" cy="73375"/>
            </a:xfrm>
            <a:custGeom>
              <a:avLst/>
              <a:gdLst>
                <a:gd name="T0" fmla="*/ 119 w 206"/>
                <a:gd name="T1" fmla="*/ 253 h 253"/>
                <a:gd name="T2" fmla="*/ 0 w 206"/>
                <a:gd name="T3" fmla="*/ 125 h 253"/>
                <a:gd name="T4" fmla="*/ 112 w 206"/>
                <a:gd name="T5" fmla="*/ 0 h 253"/>
                <a:gd name="T6" fmla="*/ 203 w 206"/>
                <a:gd name="T7" fmla="*/ 50 h 253"/>
                <a:gd name="T8" fmla="*/ 203 w 206"/>
                <a:gd name="T9" fmla="*/ 64 h 253"/>
                <a:gd name="T10" fmla="*/ 202 w 206"/>
                <a:gd name="T11" fmla="*/ 77 h 253"/>
                <a:gd name="T12" fmla="*/ 140 w 206"/>
                <a:gd name="T13" fmla="*/ 77 h 253"/>
                <a:gd name="T14" fmla="*/ 118 w 206"/>
                <a:gd name="T15" fmla="*/ 51 h 253"/>
                <a:gd name="T16" fmla="*/ 97 w 206"/>
                <a:gd name="T17" fmla="*/ 54 h 253"/>
                <a:gd name="T18" fmla="*/ 68 w 206"/>
                <a:gd name="T19" fmla="*/ 123 h 253"/>
                <a:gd name="T20" fmla="*/ 130 w 206"/>
                <a:gd name="T21" fmla="*/ 199 h 253"/>
                <a:gd name="T22" fmla="*/ 200 w 206"/>
                <a:gd name="T23" fmla="*/ 168 h 253"/>
                <a:gd name="T24" fmla="*/ 206 w 206"/>
                <a:gd name="T25" fmla="*/ 227 h 253"/>
                <a:gd name="T26" fmla="*/ 119 w 206"/>
                <a:gd name="T27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6" h="253">
                  <a:moveTo>
                    <a:pt x="119" y="253"/>
                  </a:moveTo>
                  <a:cubicBezTo>
                    <a:pt x="49" y="253"/>
                    <a:pt x="0" y="206"/>
                    <a:pt x="0" y="125"/>
                  </a:cubicBezTo>
                  <a:cubicBezTo>
                    <a:pt x="0" y="38"/>
                    <a:pt x="58" y="0"/>
                    <a:pt x="112" y="0"/>
                  </a:cubicBezTo>
                  <a:cubicBezTo>
                    <a:pt x="161" y="0"/>
                    <a:pt x="203" y="11"/>
                    <a:pt x="203" y="50"/>
                  </a:cubicBezTo>
                  <a:lnTo>
                    <a:pt x="203" y="64"/>
                  </a:lnTo>
                  <a:cubicBezTo>
                    <a:pt x="203" y="68"/>
                    <a:pt x="203" y="72"/>
                    <a:pt x="202" y="77"/>
                  </a:cubicBezTo>
                  <a:lnTo>
                    <a:pt x="140" y="77"/>
                  </a:lnTo>
                  <a:cubicBezTo>
                    <a:pt x="140" y="55"/>
                    <a:pt x="134" y="51"/>
                    <a:pt x="118" y="51"/>
                  </a:cubicBezTo>
                  <a:cubicBezTo>
                    <a:pt x="106" y="51"/>
                    <a:pt x="101" y="52"/>
                    <a:pt x="97" y="54"/>
                  </a:cubicBezTo>
                  <a:cubicBezTo>
                    <a:pt x="92" y="56"/>
                    <a:pt x="68" y="69"/>
                    <a:pt x="68" y="123"/>
                  </a:cubicBezTo>
                  <a:cubicBezTo>
                    <a:pt x="68" y="185"/>
                    <a:pt x="103" y="199"/>
                    <a:pt x="130" y="199"/>
                  </a:cubicBezTo>
                  <a:cubicBezTo>
                    <a:pt x="146" y="199"/>
                    <a:pt x="165" y="198"/>
                    <a:pt x="200" y="168"/>
                  </a:cubicBezTo>
                  <a:lnTo>
                    <a:pt x="206" y="227"/>
                  </a:lnTo>
                  <a:cubicBezTo>
                    <a:pt x="173" y="247"/>
                    <a:pt x="148" y="253"/>
                    <a:pt x="119" y="253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1" name="Freeform 54"/>
            <p:cNvSpPr>
              <a:spLocks/>
            </p:cNvSpPr>
            <p:nvPr/>
          </p:nvSpPr>
          <p:spPr bwMode="auto">
            <a:xfrm>
              <a:off x="1140936" y="301643"/>
              <a:ext cx="63077" cy="113282"/>
            </a:xfrm>
            <a:custGeom>
              <a:avLst/>
              <a:gdLst>
                <a:gd name="T0" fmla="*/ 217 w 219"/>
                <a:gd name="T1" fmla="*/ 386 h 386"/>
                <a:gd name="T2" fmla="*/ 152 w 219"/>
                <a:gd name="T3" fmla="*/ 386 h 386"/>
                <a:gd name="T4" fmla="*/ 155 w 219"/>
                <a:gd name="T5" fmla="*/ 280 h 386"/>
                <a:gd name="T6" fmla="*/ 126 w 219"/>
                <a:gd name="T7" fmla="*/ 196 h 386"/>
                <a:gd name="T8" fmla="*/ 96 w 219"/>
                <a:gd name="T9" fmla="*/ 201 h 386"/>
                <a:gd name="T10" fmla="*/ 64 w 219"/>
                <a:gd name="T11" fmla="*/ 230 h 386"/>
                <a:gd name="T12" fmla="*/ 64 w 219"/>
                <a:gd name="T13" fmla="*/ 386 h 386"/>
                <a:gd name="T14" fmla="*/ 0 w 219"/>
                <a:gd name="T15" fmla="*/ 386 h 386"/>
                <a:gd name="T16" fmla="*/ 0 w 219"/>
                <a:gd name="T17" fmla="*/ 0 h 386"/>
                <a:gd name="T18" fmla="*/ 64 w 219"/>
                <a:gd name="T19" fmla="*/ 0 h 386"/>
                <a:gd name="T20" fmla="*/ 64 w 219"/>
                <a:gd name="T21" fmla="*/ 168 h 386"/>
                <a:gd name="T22" fmla="*/ 130 w 219"/>
                <a:gd name="T23" fmla="*/ 140 h 386"/>
                <a:gd name="T24" fmla="*/ 219 w 219"/>
                <a:gd name="T25" fmla="*/ 244 h 386"/>
                <a:gd name="T26" fmla="*/ 219 w 219"/>
                <a:gd name="T27" fmla="*/ 274 h 386"/>
                <a:gd name="T28" fmla="*/ 217 w 219"/>
                <a:gd name="T29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9" h="386">
                  <a:moveTo>
                    <a:pt x="217" y="386"/>
                  </a:moveTo>
                  <a:lnTo>
                    <a:pt x="152" y="386"/>
                  </a:lnTo>
                  <a:cubicBezTo>
                    <a:pt x="154" y="325"/>
                    <a:pt x="155" y="313"/>
                    <a:pt x="155" y="280"/>
                  </a:cubicBezTo>
                  <a:cubicBezTo>
                    <a:pt x="155" y="213"/>
                    <a:pt x="152" y="196"/>
                    <a:pt x="126" y="196"/>
                  </a:cubicBezTo>
                  <a:cubicBezTo>
                    <a:pt x="116" y="196"/>
                    <a:pt x="100" y="198"/>
                    <a:pt x="96" y="201"/>
                  </a:cubicBezTo>
                  <a:cubicBezTo>
                    <a:pt x="92" y="204"/>
                    <a:pt x="75" y="216"/>
                    <a:pt x="64" y="230"/>
                  </a:cubicBezTo>
                  <a:lnTo>
                    <a:pt x="64" y="386"/>
                  </a:lnTo>
                  <a:lnTo>
                    <a:pt x="0" y="386"/>
                  </a:lnTo>
                  <a:lnTo>
                    <a:pt x="0" y="0"/>
                  </a:lnTo>
                  <a:lnTo>
                    <a:pt x="64" y="0"/>
                  </a:lnTo>
                  <a:lnTo>
                    <a:pt x="64" y="168"/>
                  </a:lnTo>
                  <a:cubicBezTo>
                    <a:pt x="83" y="150"/>
                    <a:pt x="104" y="140"/>
                    <a:pt x="130" y="140"/>
                  </a:cubicBezTo>
                  <a:cubicBezTo>
                    <a:pt x="212" y="140"/>
                    <a:pt x="219" y="191"/>
                    <a:pt x="219" y="244"/>
                  </a:cubicBezTo>
                  <a:cubicBezTo>
                    <a:pt x="219" y="254"/>
                    <a:pt x="219" y="264"/>
                    <a:pt x="219" y="274"/>
                  </a:cubicBezTo>
                  <a:cubicBezTo>
                    <a:pt x="218" y="308"/>
                    <a:pt x="218" y="326"/>
                    <a:pt x="217" y="38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" name="Freeform 55"/>
            <p:cNvSpPr>
              <a:spLocks/>
            </p:cNvSpPr>
            <p:nvPr/>
          </p:nvSpPr>
          <p:spPr bwMode="auto">
            <a:xfrm>
              <a:off x="1224609" y="342837"/>
              <a:ext cx="65651" cy="72088"/>
            </a:xfrm>
            <a:custGeom>
              <a:avLst/>
              <a:gdLst>
                <a:gd name="T0" fmla="*/ 223 w 225"/>
                <a:gd name="T1" fmla="*/ 246 h 246"/>
                <a:gd name="T2" fmla="*/ 159 w 225"/>
                <a:gd name="T3" fmla="*/ 246 h 246"/>
                <a:gd name="T4" fmla="*/ 161 w 225"/>
                <a:gd name="T5" fmla="*/ 125 h 246"/>
                <a:gd name="T6" fmla="*/ 160 w 225"/>
                <a:gd name="T7" fmla="*/ 95 h 246"/>
                <a:gd name="T8" fmla="*/ 132 w 225"/>
                <a:gd name="T9" fmla="*/ 56 h 246"/>
                <a:gd name="T10" fmla="*/ 102 w 225"/>
                <a:gd name="T11" fmla="*/ 61 h 246"/>
                <a:gd name="T12" fmla="*/ 70 w 225"/>
                <a:gd name="T13" fmla="*/ 90 h 246"/>
                <a:gd name="T14" fmla="*/ 70 w 225"/>
                <a:gd name="T15" fmla="*/ 246 h 246"/>
                <a:gd name="T16" fmla="*/ 6 w 225"/>
                <a:gd name="T17" fmla="*/ 246 h 246"/>
                <a:gd name="T18" fmla="*/ 6 w 225"/>
                <a:gd name="T19" fmla="*/ 77 h 246"/>
                <a:gd name="T20" fmla="*/ 0 w 225"/>
                <a:gd name="T21" fmla="*/ 7 h 246"/>
                <a:gd name="T22" fmla="*/ 57 w 225"/>
                <a:gd name="T23" fmla="*/ 7 h 246"/>
                <a:gd name="T24" fmla="*/ 63 w 225"/>
                <a:gd name="T25" fmla="*/ 35 h 246"/>
                <a:gd name="T26" fmla="*/ 136 w 225"/>
                <a:gd name="T27" fmla="*/ 0 h 246"/>
                <a:gd name="T28" fmla="*/ 225 w 225"/>
                <a:gd name="T29" fmla="*/ 104 h 246"/>
                <a:gd name="T30" fmla="*/ 225 w 225"/>
                <a:gd name="T31" fmla="*/ 134 h 246"/>
                <a:gd name="T32" fmla="*/ 223 w 225"/>
                <a:gd name="T33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5" h="246">
                  <a:moveTo>
                    <a:pt x="223" y="246"/>
                  </a:moveTo>
                  <a:lnTo>
                    <a:pt x="159" y="246"/>
                  </a:lnTo>
                  <a:cubicBezTo>
                    <a:pt x="160" y="176"/>
                    <a:pt x="161" y="170"/>
                    <a:pt x="161" y="125"/>
                  </a:cubicBezTo>
                  <a:cubicBezTo>
                    <a:pt x="161" y="116"/>
                    <a:pt x="161" y="105"/>
                    <a:pt x="160" y="95"/>
                  </a:cubicBezTo>
                  <a:cubicBezTo>
                    <a:pt x="158" y="64"/>
                    <a:pt x="151" y="56"/>
                    <a:pt x="132" y="56"/>
                  </a:cubicBezTo>
                  <a:cubicBezTo>
                    <a:pt x="122" y="56"/>
                    <a:pt x="105" y="58"/>
                    <a:pt x="102" y="61"/>
                  </a:cubicBezTo>
                  <a:cubicBezTo>
                    <a:pt x="98" y="64"/>
                    <a:pt x="81" y="76"/>
                    <a:pt x="70" y="90"/>
                  </a:cubicBezTo>
                  <a:lnTo>
                    <a:pt x="70" y="246"/>
                  </a:lnTo>
                  <a:lnTo>
                    <a:pt x="6" y="246"/>
                  </a:lnTo>
                  <a:lnTo>
                    <a:pt x="6" y="77"/>
                  </a:lnTo>
                  <a:cubicBezTo>
                    <a:pt x="6" y="56"/>
                    <a:pt x="3" y="20"/>
                    <a:pt x="0" y="7"/>
                  </a:cubicBezTo>
                  <a:lnTo>
                    <a:pt x="57" y="7"/>
                  </a:lnTo>
                  <a:lnTo>
                    <a:pt x="63" y="35"/>
                  </a:lnTo>
                  <a:cubicBezTo>
                    <a:pt x="85" y="11"/>
                    <a:pt x="108" y="0"/>
                    <a:pt x="136" y="0"/>
                  </a:cubicBezTo>
                  <a:cubicBezTo>
                    <a:pt x="218" y="0"/>
                    <a:pt x="225" y="51"/>
                    <a:pt x="225" y="104"/>
                  </a:cubicBezTo>
                  <a:lnTo>
                    <a:pt x="225" y="134"/>
                  </a:lnTo>
                  <a:cubicBezTo>
                    <a:pt x="225" y="168"/>
                    <a:pt x="224" y="186"/>
                    <a:pt x="223" y="24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3" name="Freeform 56"/>
            <p:cNvSpPr>
              <a:spLocks noEditPoints="1"/>
            </p:cNvSpPr>
            <p:nvPr/>
          </p:nvSpPr>
          <p:spPr bwMode="auto">
            <a:xfrm>
              <a:off x="1309570" y="308080"/>
              <a:ext cx="21884" cy="106845"/>
            </a:xfrm>
            <a:custGeom>
              <a:avLst/>
              <a:gdLst>
                <a:gd name="T0" fmla="*/ 6 w 75"/>
                <a:gd name="T1" fmla="*/ 362 h 362"/>
                <a:gd name="T2" fmla="*/ 6 w 75"/>
                <a:gd name="T3" fmla="*/ 123 h 362"/>
                <a:gd name="T4" fmla="*/ 70 w 75"/>
                <a:gd name="T5" fmla="*/ 123 h 362"/>
                <a:gd name="T6" fmla="*/ 70 w 75"/>
                <a:gd name="T7" fmla="*/ 362 h 362"/>
                <a:gd name="T8" fmla="*/ 6 w 75"/>
                <a:gd name="T9" fmla="*/ 362 h 362"/>
                <a:gd name="T10" fmla="*/ 38 w 75"/>
                <a:gd name="T11" fmla="*/ 77 h 362"/>
                <a:gd name="T12" fmla="*/ 0 w 75"/>
                <a:gd name="T13" fmla="*/ 38 h 362"/>
                <a:gd name="T14" fmla="*/ 38 w 75"/>
                <a:gd name="T15" fmla="*/ 0 h 362"/>
                <a:gd name="T16" fmla="*/ 75 w 75"/>
                <a:gd name="T17" fmla="*/ 38 h 362"/>
                <a:gd name="T18" fmla="*/ 38 w 75"/>
                <a:gd name="T19" fmla="*/ 77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362">
                  <a:moveTo>
                    <a:pt x="6" y="362"/>
                  </a:moveTo>
                  <a:lnTo>
                    <a:pt x="6" y="123"/>
                  </a:lnTo>
                  <a:lnTo>
                    <a:pt x="70" y="123"/>
                  </a:lnTo>
                  <a:lnTo>
                    <a:pt x="70" y="362"/>
                  </a:lnTo>
                  <a:lnTo>
                    <a:pt x="6" y="362"/>
                  </a:lnTo>
                  <a:close/>
                  <a:moveTo>
                    <a:pt x="38" y="77"/>
                  </a:moveTo>
                  <a:cubicBezTo>
                    <a:pt x="18" y="77"/>
                    <a:pt x="0" y="60"/>
                    <a:pt x="0" y="38"/>
                  </a:cubicBezTo>
                  <a:cubicBezTo>
                    <a:pt x="0" y="17"/>
                    <a:pt x="18" y="0"/>
                    <a:pt x="38" y="0"/>
                  </a:cubicBezTo>
                  <a:cubicBezTo>
                    <a:pt x="59" y="0"/>
                    <a:pt x="75" y="17"/>
                    <a:pt x="75" y="38"/>
                  </a:cubicBezTo>
                  <a:cubicBezTo>
                    <a:pt x="75" y="59"/>
                    <a:pt x="59" y="77"/>
                    <a:pt x="38" y="77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4" name="Freeform 57"/>
            <p:cNvSpPr>
              <a:spLocks/>
            </p:cNvSpPr>
            <p:nvPr/>
          </p:nvSpPr>
          <p:spPr bwMode="auto">
            <a:xfrm>
              <a:off x="1348189" y="342837"/>
              <a:ext cx="55353" cy="73375"/>
            </a:xfrm>
            <a:custGeom>
              <a:avLst/>
              <a:gdLst>
                <a:gd name="T0" fmla="*/ 88 w 189"/>
                <a:gd name="T1" fmla="*/ 253 h 253"/>
                <a:gd name="T2" fmla="*/ 0 w 189"/>
                <a:gd name="T3" fmla="*/ 230 h 253"/>
                <a:gd name="T4" fmla="*/ 7 w 189"/>
                <a:gd name="T5" fmla="*/ 177 h 253"/>
                <a:gd name="T6" fmla="*/ 86 w 189"/>
                <a:gd name="T7" fmla="*/ 201 h 253"/>
                <a:gd name="T8" fmla="*/ 124 w 189"/>
                <a:gd name="T9" fmla="*/ 183 h 253"/>
                <a:gd name="T10" fmla="*/ 0 w 189"/>
                <a:gd name="T11" fmla="*/ 70 h 253"/>
                <a:gd name="T12" fmla="*/ 99 w 189"/>
                <a:gd name="T13" fmla="*/ 0 h 253"/>
                <a:gd name="T14" fmla="*/ 181 w 189"/>
                <a:gd name="T15" fmla="*/ 21 h 253"/>
                <a:gd name="T16" fmla="*/ 174 w 189"/>
                <a:gd name="T17" fmla="*/ 77 h 253"/>
                <a:gd name="T18" fmla="*/ 95 w 189"/>
                <a:gd name="T19" fmla="*/ 52 h 253"/>
                <a:gd name="T20" fmla="*/ 64 w 189"/>
                <a:gd name="T21" fmla="*/ 67 h 253"/>
                <a:gd name="T22" fmla="*/ 189 w 189"/>
                <a:gd name="T23" fmla="*/ 178 h 253"/>
                <a:gd name="T24" fmla="*/ 88 w 189"/>
                <a:gd name="T25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9" h="253">
                  <a:moveTo>
                    <a:pt x="88" y="253"/>
                  </a:moveTo>
                  <a:cubicBezTo>
                    <a:pt x="58" y="253"/>
                    <a:pt x="27" y="247"/>
                    <a:pt x="0" y="230"/>
                  </a:cubicBezTo>
                  <a:lnTo>
                    <a:pt x="7" y="177"/>
                  </a:lnTo>
                  <a:cubicBezTo>
                    <a:pt x="35" y="193"/>
                    <a:pt x="51" y="201"/>
                    <a:pt x="86" y="201"/>
                  </a:cubicBezTo>
                  <a:cubicBezTo>
                    <a:pt x="117" y="201"/>
                    <a:pt x="124" y="191"/>
                    <a:pt x="124" y="183"/>
                  </a:cubicBezTo>
                  <a:cubicBezTo>
                    <a:pt x="124" y="145"/>
                    <a:pt x="0" y="156"/>
                    <a:pt x="0" y="70"/>
                  </a:cubicBezTo>
                  <a:cubicBezTo>
                    <a:pt x="0" y="27"/>
                    <a:pt x="36" y="0"/>
                    <a:pt x="99" y="0"/>
                  </a:cubicBezTo>
                  <a:cubicBezTo>
                    <a:pt x="129" y="0"/>
                    <a:pt x="148" y="7"/>
                    <a:pt x="181" y="21"/>
                  </a:cubicBezTo>
                  <a:lnTo>
                    <a:pt x="174" y="77"/>
                  </a:lnTo>
                  <a:cubicBezTo>
                    <a:pt x="141" y="54"/>
                    <a:pt x="113" y="52"/>
                    <a:pt x="95" y="52"/>
                  </a:cubicBezTo>
                  <a:cubicBezTo>
                    <a:pt x="85" y="52"/>
                    <a:pt x="64" y="54"/>
                    <a:pt x="64" y="67"/>
                  </a:cubicBezTo>
                  <a:cubicBezTo>
                    <a:pt x="64" y="103"/>
                    <a:pt x="189" y="98"/>
                    <a:pt x="189" y="178"/>
                  </a:cubicBezTo>
                  <a:cubicBezTo>
                    <a:pt x="189" y="218"/>
                    <a:pt x="154" y="253"/>
                    <a:pt x="88" y="253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5" name="Freeform 58"/>
            <p:cNvSpPr>
              <a:spLocks/>
            </p:cNvSpPr>
            <p:nvPr/>
          </p:nvSpPr>
          <p:spPr bwMode="auto">
            <a:xfrm>
              <a:off x="1417703" y="342837"/>
              <a:ext cx="60502" cy="73375"/>
            </a:xfrm>
            <a:custGeom>
              <a:avLst/>
              <a:gdLst>
                <a:gd name="T0" fmla="*/ 118 w 206"/>
                <a:gd name="T1" fmla="*/ 253 h 253"/>
                <a:gd name="T2" fmla="*/ 0 w 206"/>
                <a:gd name="T3" fmla="*/ 125 h 253"/>
                <a:gd name="T4" fmla="*/ 112 w 206"/>
                <a:gd name="T5" fmla="*/ 0 h 253"/>
                <a:gd name="T6" fmla="*/ 202 w 206"/>
                <a:gd name="T7" fmla="*/ 50 h 253"/>
                <a:gd name="T8" fmla="*/ 202 w 206"/>
                <a:gd name="T9" fmla="*/ 64 h 253"/>
                <a:gd name="T10" fmla="*/ 202 w 206"/>
                <a:gd name="T11" fmla="*/ 77 h 253"/>
                <a:gd name="T12" fmla="*/ 140 w 206"/>
                <a:gd name="T13" fmla="*/ 77 h 253"/>
                <a:gd name="T14" fmla="*/ 117 w 206"/>
                <a:gd name="T15" fmla="*/ 51 h 253"/>
                <a:gd name="T16" fmla="*/ 97 w 206"/>
                <a:gd name="T17" fmla="*/ 54 h 253"/>
                <a:gd name="T18" fmla="*/ 67 w 206"/>
                <a:gd name="T19" fmla="*/ 123 h 253"/>
                <a:gd name="T20" fmla="*/ 129 w 206"/>
                <a:gd name="T21" fmla="*/ 199 h 253"/>
                <a:gd name="T22" fmla="*/ 200 w 206"/>
                <a:gd name="T23" fmla="*/ 168 h 253"/>
                <a:gd name="T24" fmla="*/ 206 w 206"/>
                <a:gd name="T25" fmla="*/ 227 h 253"/>
                <a:gd name="T26" fmla="*/ 118 w 206"/>
                <a:gd name="T27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6" h="253">
                  <a:moveTo>
                    <a:pt x="118" y="253"/>
                  </a:moveTo>
                  <a:cubicBezTo>
                    <a:pt x="48" y="253"/>
                    <a:pt x="0" y="206"/>
                    <a:pt x="0" y="125"/>
                  </a:cubicBezTo>
                  <a:cubicBezTo>
                    <a:pt x="0" y="38"/>
                    <a:pt x="58" y="0"/>
                    <a:pt x="112" y="0"/>
                  </a:cubicBezTo>
                  <a:cubicBezTo>
                    <a:pt x="161" y="0"/>
                    <a:pt x="202" y="11"/>
                    <a:pt x="202" y="50"/>
                  </a:cubicBezTo>
                  <a:lnTo>
                    <a:pt x="202" y="64"/>
                  </a:lnTo>
                  <a:cubicBezTo>
                    <a:pt x="202" y="68"/>
                    <a:pt x="202" y="72"/>
                    <a:pt x="202" y="77"/>
                  </a:cubicBezTo>
                  <a:lnTo>
                    <a:pt x="140" y="77"/>
                  </a:lnTo>
                  <a:cubicBezTo>
                    <a:pt x="140" y="55"/>
                    <a:pt x="134" y="51"/>
                    <a:pt x="117" y="51"/>
                  </a:cubicBezTo>
                  <a:cubicBezTo>
                    <a:pt x="106" y="51"/>
                    <a:pt x="101" y="52"/>
                    <a:pt x="97" y="54"/>
                  </a:cubicBezTo>
                  <a:cubicBezTo>
                    <a:pt x="92" y="56"/>
                    <a:pt x="67" y="69"/>
                    <a:pt x="67" y="123"/>
                  </a:cubicBezTo>
                  <a:cubicBezTo>
                    <a:pt x="67" y="185"/>
                    <a:pt x="102" y="199"/>
                    <a:pt x="129" y="199"/>
                  </a:cubicBezTo>
                  <a:cubicBezTo>
                    <a:pt x="146" y="199"/>
                    <a:pt x="165" y="198"/>
                    <a:pt x="200" y="168"/>
                  </a:cubicBezTo>
                  <a:lnTo>
                    <a:pt x="206" y="227"/>
                  </a:lnTo>
                  <a:cubicBezTo>
                    <a:pt x="172" y="247"/>
                    <a:pt x="148" y="253"/>
                    <a:pt x="118" y="253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6" name="Freeform 59"/>
            <p:cNvSpPr>
              <a:spLocks/>
            </p:cNvSpPr>
            <p:nvPr/>
          </p:nvSpPr>
          <p:spPr bwMode="auto">
            <a:xfrm>
              <a:off x="1494940" y="301643"/>
              <a:ext cx="64365" cy="113282"/>
            </a:xfrm>
            <a:custGeom>
              <a:avLst/>
              <a:gdLst>
                <a:gd name="T0" fmla="*/ 217 w 219"/>
                <a:gd name="T1" fmla="*/ 386 h 386"/>
                <a:gd name="T2" fmla="*/ 153 w 219"/>
                <a:gd name="T3" fmla="*/ 386 h 386"/>
                <a:gd name="T4" fmla="*/ 155 w 219"/>
                <a:gd name="T5" fmla="*/ 280 h 386"/>
                <a:gd name="T6" fmla="*/ 126 w 219"/>
                <a:gd name="T7" fmla="*/ 196 h 386"/>
                <a:gd name="T8" fmla="*/ 96 w 219"/>
                <a:gd name="T9" fmla="*/ 201 h 386"/>
                <a:gd name="T10" fmla="*/ 64 w 219"/>
                <a:gd name="T11" fmla="*/ 230 h 386"/>
                <a:gd name="T12" fmla="*/ 64 w 219"/>
                <a:gd name="T13" fmla="*/ 386 h 386"/>
                <a:gd name="T14" fmla="*/ 0 w 219"/>
                <a:gd name="T15" fmla="*/ 386 h 386"/>
                <a:gd name="T16" fmla="*/ 0 w 219"/>
                <a:gd name="T17" fmla="*/ 0 h 386"/>
                <a:gd name="T18" fmla="*/ 64 w 219"/>
                <a:gd name="T19" fmla="*/ 0 h 386"/>
                <a:gd name="T20" fmla="*/ 64 w 219"/>
                <a:gd name="T21" fmla="*/ 168 h 386"/>
                <a:gd name="T22" fmla="*/ 130 w 219"/>
                <a:gd name="T23" fmla="*/ 140 h 386"/>
                <a:gd name="T24" fmla="*/ 219 w 219"/>
                <a:gd name="T25" fmla="*/ 244 h 386"/>
                <a:gd name="T26" fmla="*/ 219 w 219"/>
                <a:gd name="T27" fmla="*/ 274 h 386"/>
                <a:gd name="T28" fmla="*/ 217 w 219"/>
                <a:gd name="T29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9" h="386">
                  <a:moveTo>
                    <a:pt x="217" y="386"/>
                  </a:moveTo>
                  <a:lnTo>
                    <a:pt x="153" y="386"/>
                  </a:lnTo>
                  <a:cubicBezTo>
                    <a:pt x="154" y="325"/>
                    <a:pt x="155" y="313"/>
                    <a:pt x="155" y="280"/>
                  </a:cubicBezTo>
                  <a:cubicBezTo>
                    <a:pt x="155" y="213"/>
                    <a:pt x="153" y="196"/>
                    <a:pt x="126" y="196"/>
                  </a:cubicBezTo>
                  <a:cubicBezTo>
                    <a:pt x="116" y="196"/>
                    <a:pt x="100" y="198"/>
                    <a:pt x="96" y="201"/>
                  </a:cubicBezTo>
                  <a:cubicBezTo>
                    <a:pt x="92" y="204"/>
                    <a:pt x="75" y="216"/>
                    <a:pt x="64" y="230"/>
                  </a:cubicBezTo>
                  <a:lnTo>
                    <a:pt x="64" y="386"/>
                  </a:lnTo>
                  <a:lnTo>
                    <a:pt x="0" y="386"/>
                  </a:lnTo>
                  <a:lnTo>
                    <a:pt x="0" y="0"/>
                  </a:lnTo>
                  <a:lnTo>
                    <a:pt x="64" y="0"/>
                  </a:lnTo>
                  <a:lnTo>
                    <a:pt x="64" y="168"/>
                  </a:lnTo>
                  <a:cubicBezTo>
                    <a:pt x="83" y="150"/>
                    <a:pt x="104" y="140"/>
                    <a:pt x="130" y="140"/>
                  </a:cubicBezTo>
                  <a:cubicBezTo>
                    <a:pt x="212" y="140"/>
                    <a:pt x="219" y="191"/>
                    <a:pt x="219" y="244"/>
                  </a:cubicBezTo>
                  <a:cubicBezTo>
                    <a:pt x="219" y="254"/>
                    <a:pt x="219" y="264"/>
                    <a:pt x="219" y="274"/>
                  </a:cubicBezTo>
                  <a:cubicBezTo>
                    <a:pt x="218" y="308"/>
                    <a:pt x="218" y="326"/>
                    <a:pt x="217" y="38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7" name="Freeform 60"/>
            <p:cNvSpPr>
              <a:spLocks noEditPoints="1"/>
            </p:cNvSpPr>
            <p:nvPr/>
          </p:nvSpPr>
          <p:spPr bwMode="auto">
            <a:xfrm>
              <a:off x="1574752" y="342837"/>
              <a:ext cx="65651" cy="73375"/>
            </a:xfrm>
            <a:custGeom>
              <a:avLst/>
              <a:gdLst>
                <a:gd name="T0" fmla="*/ 117 w 223"/>
                <a:gd name="T1" fmla="*/ 48 h 253"/>
                <a:gd name="T2" fmla="*/ 90 w 223"/>
                <a:gd name="T3" fmla="*/ 55 h 253"/>
                <a:gd name="T4" fmla="*/ 70 w 223"/>
                <a:gd name="T5" fmla="*/ 94 h 253"/>
                <a:gd name="T6" fmla="*/ 165 w 223"/>
                <a:gd name="T7" fmla="*/ 94 h 253"/>
                <a:gd name="T8" fmla="*/ 117 w 223"/>
                <a:gd name="T9" fmla="*/ 48 h 253"/>
                <a:gd name="T10" fmla="*/ 68 w 223"/>
                <a:gd name="T11" fmla="*/ 134 h 253"/>
                <a:gd name="T12" fmla="*/ 130 w 223"/>
                <a:gd name="T13" fmla="*/ 199 h 253"/>
                <a:gd name="T14" fmla="*/ 213 w 223"/>
                <a:gd name="T15" fmla="*/ 164 h 253"/>
                <a:gd name="T16" fmla="*/ 219 w 223"/>
                <a:gd name="T17" fmla="*/ 226 h 253"/>
                <a:gd name="T18" fmla="*/ 117 w 223"/>
                <a:gd name="T19" fmla="*/ 253 h 253"/>
                <a:gd name="T20" fmla="*/ 0 w 223"/>
                <a:gd name="T21" fmla="*/ 127 h 253"/>
                <a:gd name="T22" fmla="*/ 117 w 223"/>
                <a:gd name="T23" fmla="*/ 0 h 253"/>
                <a:gd name="T24" fmla="*/ 223 w 223"/>
                <a:gd name="T25" fmla="*/ 134 h 253"/>
                <a:gd name="T26" fmla="*/ 68 w 223"/>
                <a:gd name="T27" fmla="*/ 134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3" h="253">
                  <a:moveTo>
                    <a:pt x="117" y="48"/>
                  </a:moveTo>
                  <a:cubicBezTo>
                    <a:pt x="109" y="48"/>
                    <a:pt x="92" y="54"/>
                    <a:pt x="90" y="55"/>
                  </a:cubicBezTo>
                  <a:cubicBezTo>
                    <a:pt x="89" y="56"/>
                    <a:pt x="73" y="72"/>
                    <a:pt x="70" y="94"/>
                  </a:cubicBezTo>
                  <a:lnTo>
                    <a:pt x="165" y="94"/>
                  </a:lnTo>
                  <a:cubicBezTo>
                    <a:pt x="163" y="66"/>
                    <a:pt x="158" y="48"/>
                    <a:pt x="117" y="48"/>
                  </a:cubicBezTo>
                  <a:close/>
                  <a:moveTo>
                    <a:pt x="68" y="134"/>
                  </a:moveTo>
                  <a:cubicBezTo>
                    <a:pt x="69" y="166"/>
                    <a:pt x="93" y="199"/>
                    <a:pt x="130" y="199"/>
                  </a:cubicBezTo>
                  <a:cubicBezTo>
                    <a:pt x="155" y="199"/>
                    <a:pt x="183" y="188"/>
                    <a:pt x="213" y="164"/>
                  </a:cubicBezTo>
                  <a:lnTo>
                    <a:pt x="219" y="226"/>
                  </a:lnTo>
                  <a:cubicBezTo>
                    <a:pt x="190" y="243"/>
                    <a:pt x="164" y="253"/>
                    <a:pt x="117" y="253"/>
                  </a:cubicBezTo>
                  <a:cubicBezTo>
                    <a:pt x="50" y="253"/>
                    <a:pt x="0" y="206"/>
                    <a:pt x="0" y="127"/>
                  </a:cubicBezTo>
                  <a:cubicBezTo>
                    <a:pt x="0" y="48"/>
                    <a:pt x="48" y="0"/>
                    <a:pt x="117" y="0"/>
                  </a:cubicBezTo>
                  <a:cubicBezTo>
                    <a:pt x="199" y="0"/>
                    <a:pt x="223" y="44"/>
                    <a:pt x="223" y="134"/>
                  </a:cubicBezTo>
                  <a:lnTo>
                    <a:pt x="68" y="134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8" name="Freeform 61"/>
            <p:cNvSpPr>
              <a:spLocks/>
            </p:cNvSpPr>
            <p:nvPr/>
          </p:nvSpPr>
          <p:spPr bwMode="auto">
            <a:xfrm>
              <a:off x="911798" y="478002"/>
              <a:ext cx="83673" cy="104270"/>
            </a:xfrm>
            <a:custGeom>
              <a:avLst/>
              <a:gdLst>
                <a:gd name="T0" fmla="*/ 287 w 287"/>
                <a:gd name="T1" fmla="*/ 224 h 355"/>
                <a:gd name="T2" fmla="*/ 139 w 287"/>
                <a:gd name="T3" fmla="*/ 355 h 355"/>
                <a:gd name="T4" fmla="*/ 0 w 287"/>
                <a:gd name="T5" fmla="*/ 238 h 355"/>
                <a:gd name="T6" fmla="*/ 0 w 287"/>
                <a:gd name="T7" fmla="*/ 0 h 355"/>
                <a:gd name="T8" fmla="*/ 64 w 287"/>
                <a:gd name="T9" fmla="*/ 0 h 355"/>
                <a:gd name="T10" fmla="*/ 64 w 287"/>
                <a:gd name="T11" fmla="*/ 223 h 355"/>
                <a:gd name="T12" fmla="*/ 141 w 287"/>
                <a:gd name="T13" fmla="*/ 300 h 355"/>
                <a:gd name="T14" fmla="*/ 223 w 287"/>
                <a:gd name="T15" fmla="*/ 222 h 355"/>
                <a:gd name="T16" fmla="*/ 223 w 287"/>
                <a:gd name="T17" fmla="*/ 0 h 355"/>
                <a:gd name="T18" fmla="*/ 287 w 287"/>
                <a:gd name="T19" fmla="*/ 0 h 355"/>
                <a:gd name="T20" fmla="*/ 287 w 287"/>
                <a:gd name="T21" fmla="*/ 224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7" h="355">
                  <a:moveTo>
                    <a:pt x="287" y="224"/>
                  </a:moveTo>
                  <a:cubicBezTo>
                    <a:pt x="287" y="315"/>
                    <a:pt x="224" y="355"/>
                    <a:pt x="139" y="355"/>
                  </a:cubicBezTo>
                  <a:cubicBezTo>
                    <a:pt x="67" y="355"/>
                    <a:pt x="0" y="313"/>
                    <a:pt x="0" y="238"/>
                  </a:cubicBezTo>
                  <a:lnTo>
                    <a:pt x="0" y="0"/>
                  </a:lnTo>
                  <a:lnTo>
                    <a:pt x="64" y="0"/>
                  </a:lnTo>
                  <a:lnTo>
                    <a:pt x="64" y="223"/>
                  </a:lnTo>
                  <a:cubicBezTo>
                    <a:pt x="64" y="285"/>
                    <a:pt x="107" y="300"/>
                    <a:pt x="141" y="300"/>
                  </a:cubicBezTo>
                  <a:cubicBezTo>
                    <a:pt x="181" y="300"/>
                    <a:pt x="223" y="284"/>
                    <a:pt x="223" y="222"/>
                  </a:cubicBezTo>
                  <a:lnTo>
                    <a:pt x="223" y="0"/>
                  </a:lnTo>
                  <a:lnTo>
                    <a:pt x="287" y="0"/>
                  </a:lnTo>
                  <a:lnTo>
                    <a:pt x="287" y="224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9" name="Freeform 62"/>
            <p:cNvSpPr>
              <a:spLocks/>
            </p:cNvSpPr>
            <p:nvPr/>
          </p:nvSpPr>
          <p:spPr bwMode="auto">
            <a:xfrm>
              <a:off x="1013493" y="507610"/>
              <a:ext cx="65651" cy="72088"/>
            </a:xfrm>
            <a:custGeom>
              <a:avLst/>
              <a:gdLst>
                <a:gd name="T0" fmla="*/ 222 w 225"/>
                <a:gd name="T1" fmla="*/ 246 h 246"/>
                <a:gd name="T2" fmla="*/ 159 w 225"/>
                <a:gd name="T3" fmla="*/ 246 h 246"/>
                <a:gd name="T4" fmla="*/ 161 w 225"/>
                <a:gd name="T5" fmla="*/ 124 h 246"/>
                <a:gd name="T6" fmla="*/ 160 w 225"/>
                <a:gd name="T7" fmla="*/ 94 h 246"/>
                <a:gd name="T8" fmla="*/ 132 w 225"/>
                <a:gd name="T9" fmla="*/ 55 h 246"/>
                <a:gd name="T10" fmla="*/ 102 w 225"/>
                <a:gd name="T11" fmla="*/ 61 h 246"/>
                <a:gd name="T12" fmla="*/ 70 w 225"/>
                <a:gd name="T13" fmla="*/ 89 h 246"/>
                <a:gd name="T14" fmla="*/ 70 w 225"/>
                <a:gd name="T15" fmla="*/ 246 h 246"/>
                <a:gd name="T16" fmla="*/ 6 w 225"/>
                <a:gd name="T17" fmla="*/ 246 h 246"/>
                <a:gd name="T18" fmla="*/ 6 w 225"/>
                <a:gd name="T19" fmla="*/ 77 h 246"/>
                <a:gd name="T20" fmla="*/ 0 w 225"/>
                <a:gd name="T21" fmla="*/ 6 h 246"/>
                <a:gd name="T22" fmla="*/ 57 w 225"/>
                <a:gd name="T23" fmla="*/ 6 h 246"/>
                <a:gd name="T24" fmla="*/ 63 w 225"/>
                <a:gd name="T25" fmla="*/ 34 h 246"/>
                <a:gd name="T26" fmla="*/ 136 w 225"/>
                <a:gd name="T27" fmla="*/ 0 h 246"/>
                <a:gd name="T28" fmla="*/ 225 w 225"/>
                <a:gd name="T29" fmla="*/ 104 h 246"/>
                <a:gd name="T30" fmla="*/ 225 w 225"/>
                <a:gd name="T31" fmla="*/ 133 h 246"/>
                <a:gd name="T32" fmla="*/ 222 w 225"/>
                <a:gd name="T33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5" h="246">
                  <a:moveTo>
                    <a:pt x="222" y="246"/>
                  </a:moveTo>
                  <a:lnTo>
                    <a:pt x="159" y="246"/>
                  </a:lnTo>
                  <a:cubicBezTo>
                    <a:pt x="160" y="176"/>
                    <a:pt x="161" y="170"/>
                    <a:pt x="161" y="124"/>
                  </a:cubicBezTo>
                  <a:cubicBezTo>
                    <a:pt x="161" y="115"/>
                    <a:pt x="161" y="104"/>
                    <a:pt x="160" y="94"/>
                  </a:cubicBezTo>
                  <a:cubicBezTo>
                    <a:pt x="157" y="64"/>
                    <a:pt x="151" y="55"/>
                    <a:pt x="132" y="55"/>
                  </a:cubicBezTo>
                  <a:cubicBezTo>
                    <a:pt x="122" y="55"/>
                    <a:pt x="105" y="57"/>
                    <a:pt x="102" y="61"/>
                  </a:cubicBezTo>
                  <a:cubicBezTo>
                    <a:pt x="98" y="63"/>
                    <a:pt x="81" y="76"/>
                    <a:pt x="70" y="89"/>
                  </a:cubicBezTo>
                  <a:lnTo>
                    <a:pt x="70" y="246"/>
                  </a:lnTo>
                  <a:lnTo>
                    <a:pt x="6" y="246"/>
                  </a:lnTo>
                  <a:lnTo>
                    <a:pt x="6" y="77"/>
                  </a:lnTo>
                  <a:cubicBezTo>
                    <a:pt x="6" y="56"/>
                    <a:pt x="2" y="19"/>
                    <a:pt x="0" y="6"/>
                  </a:cubicBezTo>
                  <a:lnTo>
                    <a:pt x="57" y="6"/>
                  </a:lnTo>
                  <a:lnTo>
                    <a:pt x="63" y="34"/>
                  </a:lnTo>
                  <a:cubicBezTo>
                    <a:pt x="84" y="10"/>
                    <a:pt x="108" y="0"/>
                    <a:pt x="136" y="0"/>
                  </a:cubicBezTo>
                  <a:cubicBezTo>
                    <a:pt x="218" y="0"/>
                    <a:pt x="225" y="50"/>
                    <a:pt x="225" y="104"/>
                  </a:cubicBezTo>
                  <a:lnTo>
                    <a:pt x="225" y="133"/>
                  </a:lnTo>
                  <a:cubicBezTo>
                    <a:pt x="225" y="167"/>
                    <a:pt x="224" y="185"/>
                    <a:pt x="222" y="24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0" name="Freeform 63"/>
            <p:cNvSpPr>
              <a:spLocks noEditPoints="1"/>
            </p:cNvSpPr>
            <p:nvPr/>
          </p:nvSpPr>
          <p:spPr bwMode="auto">
            <a:xfrm>
              <a:off x="1099742" y="474140"/>
              <a:ext cx="21884" cy="105558"/>
            </a:xfrm>
            <a:custGeom>
              <a:avLst/>
              <a:gdLst>
                <a:gd name="T0" fmla="*/ 6 w 75"/>
                <a:gd name="T1" fmla="*/ 362 h 362"/>
                <a:gd name="T2" fmla="*/ 6 w 75"/>
                <a:gd name="T3" fmla="*/ 122 h 362"/>
                <a:gd name="T4" fmla="*/ 70 w 75"/>
                <a:gd name="T5" fmla="*/ 122 h 362"/>
                <a:gd name="T6" fmla="*/ 70 w 75"/>
                <a:gd name="T7" fmla="*/ 362 h 362"/>
                <a:gd name="T8" fmla="*/ 6 w 75"/>
                <a:gd name="T9" fmla="*/ 362 h 362"/>
                <a:gd name="T10" fmla="*/ 38 w 75"/>
                <a:gd name="T11" fmla="*/ 77 h 362"/>
                <a:gd name="T12" fmla="*/ 0 w 75"/>
                <a:gd name="T13" fmla="*/ 38 h 362"/>
                <a:gd name="T14" fmla="*/ 38 w 75"/>
                <a:gd name="T15" fmla="*/ 0 h 362"/>
                <a:gd name="T16" fmla="*/ 75 w 75"/>
                <a:gd name="T17" fmla="*/ 37 h 362"/>
                <a:gd name="T18" fmla="*/ 38 w 75"/>
                <a:gd name="T19" fmla="*/ 77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362">
                  <a:moveTo>
                    <a:pt x="6" y="362"/>
                  </a:moveTo>
                  <a:lnTo>
                    <a:pt x="6" y="122"/>
                  </a:lnTo>
                  <a:lnTo>
                    <a:pt x="70" y="122"/>
                  </a:lnTo>
                  <a:lnTo>
                    <a:pt x="70" y="362"/>
                  </a:lnTo>
                  <a:lnTo>
                    <a:pt x="6" y="362"/>
                  </a:lnTo>
                  <a:close/>
                  <a:moveTo>
                    <a:pt x="38" y="77"/>
                  </a:moveTo>
                  <a:cubicBezTo>
                    <a:pt x="17" y="77"/>
                    <a:pt x="0" y="59"/>
                    <a:pt x="0" y="38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58" y="0"/>
                    <a:pt x="75" y="16"/>
                    <a:pt x="75" y="37"/>
                  </a:cubicBezTo>
                  <a:cubicBezTo>
                    <a:pt x="75" y="59"/>
                    <a:pt x="58" y="77"/>
                    <a:pt x="38" y="77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1" name="Freeform 64"/>
            <p:cNvSpPr>
              <a:spLocks/>
            </p:cNvSpPr>
            <p:nvPr/>
          </p:nvSpPr>
          <p:spPr bwMode="auto">
            <a:xfrm>
              <a:off x="1135786" y="510184"/>
              <a:ext cx="65651" cy="72088"/>
            </a:xfrm>
            <a:custGeom>
              <a:avLst/>
              <a:gdLst>
                <a:gd name="T0" fmla="*/ 31 w 51"/>
                <a:gd name="T1" fmla="*/ 56 h 56"/>
                <a:gd name="T2" fmla="*/ 20 w 51"/>
                <a:gd name="T3" fmla="*/ 56 h 56"/>
                <a:gd name="T4" fmla="*/ 0 w 51"/>
                <a:gd name="T5" fmla="*/ 0 h 56"/>
                <a:gd name="T6" fmla="*/ 15 w 51"/>
                <a:gd name="T7" fmla="*/ 0 h 56"/>
                <a:gd name="T8" fmla="*/ 26 w 51"/>
                <a:gd name="T9" fmla="*/ 33 h 56"/>
                <a:gd name="T10" fmla="*/ 37 w 51"/>
                <a:gd name="T11" fmla="*/ 0 h 56"/>
                <a:gd name="T12" fmla="*/ 51 w 51"/>
                <a:gd name="T13" fmla="*/ 0 h 56"/>
                <a:gd name="T14" fmla="*/ 31 w 51"/>
                <a:gd name="T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56">
                  <a:moveTo>
                    <a:pt x="31" y="56"/>
                  </a:moveTo>
                  <a:lnTo>
                    <a:pt x="20" y="5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26" y="33"/>
                  </a:lnTo>
                  <a:lnTo>
                    <a:pt x="37" y="0"/>
                  </a:lnTo>
                  <a:lnTo>
                    <a:pt x="51" y="0"/>
                  </a:lnTo>
                  <a:lnTo>
                    <a:pt x="31" y="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2" name="Freeform 65"/>
            <p:cNvSpPr>
              <a:spLocks noEditPoints="1"/>
            </p:cNvSpPr>
            <p:nvPr/>
          </p:nvSpPr>
          <p:spPr bwMode="auto">
            <a:xfrm>
              <a:off x="1213024" y="507610"/>
              <a:ext cx="64365" cy="74663"/>
            </a:xfrm>
            <a:custGeom>
              <a:avLst/>
              <a:gdLst>
                <a:gd name="T0" fmla="*/ 117 w 222"/>
                <a:gd name="T1" fmla="*/ 47 h 253"/>
                <a:gd name="T2" fmla="*/ 90 w 222"/>
                <a:gd name="T3" fmla="*/ 55 h 253"/>
                <a:gd name="T4" fmla="*/ 69 w 222"/>
                <a:gd name="T5" fmla="*/ 93 h 253"/>
                <a:gd name="T6" fmla="*/ 165 w 222"/>
                <a:gd name="T7" fmla="*/ 93 h 253"/>
                <a:gd name="T8" fmla="*/ 117 w 222"/>
                <a:gd name="T9" fmla="*/ 47 h 253"/>
                <a:gd name="T10" fmla="*/ 67 w 222"/>
                <a:gd name="T11" fmla="*/ 133 h 253"/>
                <a:gd name="T12" fmla="*/ 130 w 222"/>
                <a:gd name="T13" fmla="*/ 198 h 253"/>
                <a:gd name="T14" fmla="*/ 213 w 222"/>
                <a:gd name="T15" fmla="*/ 163 h 253"/>
                <a:gd name="T16" fmla="*/ 219 w 222"/>
                <a:gd name="T17" fmla="*/ 226 h 253"/>
                <a:gd name="T18" fmla="*/ 117 w 222"/>
                <a:gd name="T19" fmla="*/ 253 h 253"/>
                <a:gd name="T20" fmla="*/ 0 w 222"/>
                <a:gd name="T21" fmla="*/ 127 h 253"/>
                <a:gd name="T22" fmla="*/ 117 w 222"/>
                <a:gd name="T23" fmla="*/ 0 h 253"/>
                <a:gd name="T24" fmla="*/ 222 w 222"/>
                <a:gd name="T25" fmla="*/ 133 h 253"/>
                <a:gd name="T26" fmla="*/ 67 w 222"/>
                <a:gd name="T27" fmla="*/ 13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2" h="253">
                  <a:moveTo>
                    <a:pt x="117" y="47"/>
                  </a:moveTo>
                  <a:cubicBezTo>
                    <a:pt x="109" y="47"/>
                    <a:pt x="92" y="53"/>
                    <a:pt x="90" y="55"/>
                  </a:cubicBezTo>
                  <a:cubicBezTo>
                    <a:pt x="89" y="56"/>
                    <a:pt x="73" y="71"/>
                    <a:pt x="69" y="93"/>
                  </a:cubicBezTo>
                  <a:lnTo>
                    <a:pt x="165" y="93"/>
                  </a:lnTo>
                  <a:cubicBezTo>
                    <a:pt x="163" y="66"/>
                    <a:pt x="158" y="47"/>
                    <a:pt x="117" y="47"/>
                  </a:cubicBezTo>
                  <a:close/>
                  <a:moveTo>
                    <a:pt x="67" y="133"/>
                  </a:moveTo>
                  <a:cubicBezTo>
                    <a:pt x="69" y="166"/>
                    <a:pt x="93" y="198"/>
                    <a:pt x="130" y="198"/>
                  </a:cubicBezTo>
                  <a:cubicBezTo>
                    <a:pt x="155" y="198"/>
                    <a:pt x="183" y="188"/>
                    <a:pt x="213" y="163"/>
                  </a:cubicBezTo>
                  <a:lnTo>
                    <a:pt x="219" y="226"/>
                  </a:lnTo>
                  <a:cubicBezTo>
                    <a:pt x="190" y="243"/>
                    <a:pt x="164" y="253"/>
                    <a:pt x="117" y="253"/>
                  </a:cubicBezTo>
                  <a:cubicBezTo>
                    <a:pt x="50" y="253"/>
                    <a:pt x="0" y="205"/>
                    <a:pt x="0" y="127"/>
                  </a:cubicBezTo>
                  <a:cubicBezTo>
                    <a:pt x="0" y="47"/>
                    <a:pt x="48" y="0"/>
                    <a:pt x="117" y="0"/>
                  </a:cubicBezTo>
                  <a:cubicBezTo>
                    <a:pt x="199" y="0"/>
                    <a:pt x="222" y="43"/>
                    <a:pt x="222" y="133"/>
                  </a:cubicBezTo>
                  <a:lnTo>
                    <a:pt x="67" y="133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3" name="Freeform 66"/>
            <p:cNvSpPr>
              <a:spLocks/>
            </p:cNvSpPr>
            <p:nvPr/>
          </p:nvSpPr>
          <p:spPr bwMode="auto">
            <a:xfrm>
              <a:off x="1295411" y="507610"/>
              <a:ext cx="46342" cy="72088"/>
            </a:xfrm>
            <a:custGeom>
              <a:avLst/>
              <a:gdLst>
                <a:gd name="T0" fmla="*/ 105 w 157"/>
                <a:gd name="T1" fmla="*/ 78 h 246"/>
                <a:gd name="T2" fmla="*/ 96 w 157"/>
                <a:gd name="T3" fmla="*/ 53 h 246"/>
                <a:gd name="T4" fmla="*/ 71 w 157"/>
                <a:gd name="T5" fmla="*/ 82 h 246"/>
                <a:gd name="T6" fmla="*/ 71 w 157"/>
                <a:gd name="T7" fmla="*/ 246 h 246"/>
                <a:gd name="T8" fmla="*/ 7 w 157"/>
                <a:gd name="T9" fmla="*/ 246 h 246"/>
                <a:gd name="T10" fmla="*/ 7 w 157"/>
                <a:gd name="T11" fmla="*/ 76 h 246"/>
                <a:gd name="T12" fmla="*/ 0 w 157"/>
                <a:gd name="T13" fmla="*/ 6 h 246"/>
                <a:gd name="T14" fmla="*/ 57 w 157"/>
                <a:gd name="T15" fmla="*/ 6 h 246"/>
                <a:gd name="T16" fmla="*/ 64 w 157"/>
                <a:gd name="T17" fmla="*/ 35 h 246"/>
                <a:gd name="T18" fmla="*/ 115 w 157"/>
                <a:gd name="T19" fmla="*/ 0 h 246"/>
                <a:gd name="T20" fmla="*/ 157 w 157"/>
                <a:gd name="T21" fmla="*/ 49 h 246"/>
                <a:gd name="T22" fmla="*/ 155 w 157"/>
                <a:gd name="T23" fmla="*/ 72 h 246"/>
                <a:gd name="T24" fmla="*/ 105 w 157"/>
                <a:gd name="T25" fmla="*/ 7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7" h="246">
                  <a:moveTo>
                    <a:pt x="105" y="78"/>
                  </a:moveTo>
                  <a:cubicBezTo>
                    <a:pt x="105" y="66"/>
                    <a:pt x="106" y="53"/>
                    <a:pt x="96" y="53"/>
                  </a:cubicBezTo>
                  <a:cubicBezTo>
                    <a:pt x="87" y="53"/>
                    <a:pt x="81" y="64"/>
                    <a:pt x="71" y="82"/>
                  </a:cubicBezTo>
                  <a:lnTo>
                    <a:pt x="71" y="246"/>
                  </a:lnTo>
                  <a:lnTo>
                    <a:pt x="7" y="246"/>
                  </a:lnTo>
                  <a:lnTo>
                    <a:pt x="7" y="76"/>
                  </a:lnTo>
                  <a:cubicBezTo>
                    <a:pt x="7" y="53"/>
                    <a:pt x="4" y="29"/>
                    <a:pt x="0" y="6"/>
                  </a:cubicBezTo>
                  <a:lnTo>
                    <a:pt x="57" y="6"/>
                  </a:lnTo>
                  <a:lnTo>
                    <a:pt x="64" y="35"/>
                  </a:lnTo>
                  <a:cubicBezTo>
                    <a:pt x="73" y="18"/>
                    <a:pt x="95" y="0"/>
                    <a:pt x="115" y="0"/>
                  </a:cubicBezTo>
                  <a:cubicBezTo>
                    <a:pt x="146" y="0"/>
                    <a:pt x="157" y="20"/>
                    <a:pt x="157" y="49"/>
                  </a:cubicBezTo>
                  <a:cubicBezTo>
                    <a:pt x="157" y="56"/>
                    <a:pt x="156" y="64"/>
                    <a:pt x="155" y="72"/>
                  </a:cubicBezTo>
                  <a:lnTo>
                    <a:pt x="105" y="78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4" name="Freeform 67"/>
            <p:cNvSpPr>
              <a:spLocks/>
            </p:cNvSpPr>
            <p:nvPr/>
          </p:nvSpPr>
          <p:spPr bwMode="auto">
            <a:xfrm>
              <a:off x="1353338" y="507610"/>
              <a:ext cx="56641" cy="74663"/>
            </a:xfrm>
            <a:custGeom>
              <a:avLst/>
              <a:gdLst>
                <a:gd name="T0" fmla="*/ 89 w 190"/>
                <a:gd name="T1" fmla="*/ 253 h 253"/>
                <a:gd name="T2" fmla="*/ 1 w 190"/>
                <a:gd name="T3" fmla="*/ 229 h 253"/>
                <a:gd name="T4" fmla="*/ 8 w 190"/>
                <a:gd name="T5" fmla="*/ 176 h 253"/>
                <a:gd name="T6" fmla="*/ 87 w 190"/>
                <a:gd name="T7" fmla="*/ 200 h 253"/>
                <a:gd name="T8" fmla="*/ 125 w 190"/>
                <a:gd name="T9" fmla="*/ 183 h 253"/>
                <a:gd name="T10" fmla="*/ 0 w 190"/>
                <a:gd name="T11" fmla="*/ 69 h 253"/>
                <a:gd name="T12" fmla="*/ 99 w 190"/>
                <a:gd name="T13" fmla="*/ 0 h 253"/>
                <a:gd name="T14" fmla="*/ 182 w 190"/>
                <a:gd name="T15" fmla="*/ 21 h 253"/>
                <a:gd name="T16" fmla="*/ 174 w 190"/>
                <a:gd name="T17" fmla="*/ 77 h 253"/>
                <a:gd name="T18" fmla="*/ 96 w 190"/>
                <a:gd name="T19" fmla="*/ 51 h 253"/>
                <a:gd name="T20" fmla="*/ 64 w 190"/>
                <a:gd name="T21" fmla="*/ 67 h 253"/>
                <a:gd name="T22" fmla="*/ 190 w 190"/>
                <a:gd name="T23" fmla="*/ 177 h 253"/>
                <a:gd name="T24" fmla="*/ 89 w 190"/>
                <a:gd name="T25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253">
                  <a:moveTo>
                    <a:pt x="89" y="253"/>
                  </a:moveTo>
                  <a:cubicBezTo>
                    <a:pt x="58" y="253"/>
                    <a:pt x="28" y="246"/>
                    <a:pt x="1" y="229"/>
                  </a:cubicBezTo>
                  <a:lnTo>
                    <a:pt x="8" y="176"/>
                  </a:lnTo>
                  <a:cubicBezTo>
                    <a:pt x="36" y="193"/>
                    <a:pt x="52" y="200"/>
                    <a:pt x="87" y="200"/>
                  </a:cubicBezTo>
                  <a:cubicBezTo>
                    <a:pt x="118" y="200"/>
                    <a:pt x="125" y="191"/>
                    <a:pt x="125" y="183"/>
                  </a:cubicBezTo>
                  <a:cubicBezTo>
                    <a:pt x="125" y="145"/>
                    <a:pt x="0" y="155"/>
                    <a:pt x="0" y="69"/>
                  </a:cubicBezTo>
                  <a:cubicBezTo>
                    <a:pt x="0" y="26"/>
                    <a:pt x="36" y="0"/>
                    <a:pt x="99" y="0"/>
                  </a:cubicBezTo>
                  <a:cubicBezTo>
                    <a:pt x="130" y="0"/>
                    <a:pt x="148" y="6"/>
                    <a:pt x="182" y="21"/>
                  </a:cubicBezTo>
                  <a:lnTo>
                    <a:pt x="174" y="77"/>
                  </a:lnTo>
                  <a:cubicBezTo>
                    <a:pt x="142" y="53"/>
                    <a:pt x="113" y="51"/>
                    <a:pt x="96" y="51"/>
                  </a:cubicBezTo>
                  <a:cubicBezTo>
                    <a:pt x="85" y="51"/>
                    <a:pt x="64" y="54"/>
                    <a:pt x="64" y="67"/>
                  </a:cubicBezTo>
                  <a:cubicBezTo>
                    <a:pt x="64" y="103"/>
                    <a:pt x="190" y="97"/>
                    <a:pt x="190" y="177"/>
                  </a:cubicBezTo>
                  <a:cubicBezTo>
                    <a:pt x="190" y="218"/>
                    <a:pt x="155" y="253"/>
                    <a:pt x="89" y="253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" name="Freeform 68"/>
            <p:cNvSpPr>
              <a:spLocks noEditPoints="1"/>
            </p:cNvSpPr>
            <p:nvPr/>
          </p:nvSpPr>
          <p:spPr bwMode="auto">
            <a:xfrm>
              <a:off x="1426714" y="474140"/>
              <a:ext cx="21884" cy="105558"/>
            </a:xfrm>
            <a:custGeom>
              <a:avLst/>
              <a:gdLst>
                <a:gd name="T0" fmla="*/ 6 w 75"/>
                <a:gd name="T1" fmla="*/ 362 h 362"/>
                <a:gd name="T2" fmla="*/ 6 w 75"/>
                <a:gd name="T3" fmla="*/ 122 h 362"/>
                <a:gd name="T4" fmla="*/ 70 w 75"/>
                <a:gd name="T5" fmla="*/ 122 h 362"/>
                <a:gd name="T6" fmla="*/ 70 w 75"/>
                <a:gd name="T7" fmla="*/ 362 h 362"/>
                <a:gd name="T8" fmla="*/ 6 w 75"/>
                <a:gd name="T9" fmla="*/ 362 h 362"/>
                <a:gd name="T10" fmla="*/ 38 w 75"/>
                <a:gd name="T11" fmla="*/ 77 h 362"/>
                <a:gd name="T12" fmla="*/ 0 w 75"/>
                <a:gd name="T13" fmla="*/ 38 h 362"/>
                <a:gd name="T14" fmla="*/ 38 w 75"/>
                <a:gd name="T15" fmla="*/ 0 h 362"/>
                <a:gd name="T16" fmla="*/ 75 w 75"/>
                <a:gd name="T17" fmla="*/ 37 h 362"/>
                <a:gd name="T18" fmla="*/ 38 w 75"/>
                <a:gd name="T19" fmla="*/ 77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362">
                  <a:moveTo>
                    <a:pt x="6" y="362"/>
                  </a:moveTo>
                  <a:lnTo>
                    <a:pt x="6" y="122"/>
                  </a:lnTo>
                  <a:lnTo>
                    <a:pt x="70" y="122"/>
                  </a:lnTo>
                  <a:lnTo>
                    <a:pt x="70" y="362"/>
                  </a:lnTo>
                  <a:lnTo>
                    <a:pt x="6" y="362"/>
                  </a:lnTo>
                  <a:close/>
                  <a:moveTo>
                    <a:pt x="38" y="77"/>
                  </a:moveTo>
                  <a:cubicBezTo>
                    <a:pt x="17" y="77"/>
                    <a:pt x="0" y="59"/>
                    <a:pt x="0" y="38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58" y="0"/>
                    <a:pt x="75" y="16"/>
                    <a:pt x="75" y="37"/>
                  </a:cubicBezTo>
                  <a:cubicBezTo>
                    <a:pt x="75" y="59"/>
                    <a:pt x="58" y="77"/>
                    <a:pt x="38" y="77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6" name="Freeform 69"/>
            <p:cNvSpPr>
              <a:spLocks/>
            </p:cNvSpPr>
            <p:nvPr/>
          </p:nvSpPr>
          <p:spPr bwMode="auto">
            <a:xfrm>
              <a:off x="1465333" y="485726"/>
              <a:ext cx="46342" cy="96546"/>
            </a:xfrm>
            <a:custGeom>
              <a:avLst/>
              <a:gdLst>
                <a:gd name="T0" fmla="*/ 97 w 160"/>
                <a:gd name="T1" fmla="*/ 328 h 328"/>
                <a:gd name="T2" fmla="*/ 35 w 160"/>
                <a:gd name="T3" fmla="*/ 260 h 328"/>
                <a:gd name="T4" fmla="*/ 35 w 160"/>
                <a:gd name="T5" fmla="*/ 124 h 328"/>
                <a:gd name="T6" fmla="*/ 0 w 160"/>
                <a:gd name="T7" fmla="*/ 124 h 328"/>
                <a:gd name="T8" fmla="*/ 0 w 160"/>
                <a:gd name="T9" fmla="*/ 82 h 328"/>
                <a:gd name="T10" fmla="*/ 35 w 160"/>
                <a:gd name="T11" fmla="*/ 82 h 328"/>
                <a:gd name="T12" fmla="*/ 35 w 160"/>
                <a:gd name="T13" fmla="*/ 0 h 328"/>
                <a:gd name="T14" fmla="*/ 98 w 160"/>
                <a:gd name="T15" fmla="*/ 0 h 328"/>
                <a:gd name="T16" fmla="*/ 98 w 160"/>
                <a:gd name="T17" fmla="*/ 81 h 328"/>
                <a:gd name="T18" fmla="*/ 150 w 160"/>
                <a:gd name="T19" fmla="*/ 81 h 328"/>
                <a:gd name="T20" fmla="*/ 150 w 160"/>
                <a:gd name="T21" fmla="*/ 123 h 328"/>
                <a:gd name="T22" fmla="*/ 98 w 160"/>
                <a:gd name="T23" fmla="*/ 123 h 328"/>
                <a:gd name="T24" fmla="*/ 98 w 160"/>
                <a:gd name="T25" fmla="*/ 248 h 328"/>
                <a:gd name="T26" fmla="*/ 110 w 160"/>
                <a:gd name="T27" fmla="*/ 272 h 328"/>
                <a:gd name="T28" fmla="*/ 154 w 160"/>
                <a:gd name="T29" fmla="*/ 255 h 328"/>
                <a:gd name="T30" fmla="*/ 160 w 160"/>
                <a:gd name="T31" fmla="*/ 307 h 328"/>
                <a:gd name="T32" fmla="*/ 97 w 160"/>
                <a:gd name="T33" fmla="*/ 32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0" h="328">
                  <a:moveTo>
                    <a:pt x="97" y="328"/>
                  </a:moveTo>
                  <a:cubicBezTo>
                    <a:pt x="61" y="328"/>
                    <a:pt x="35" y="305"/>
                    <a:pt x="35" y="260"/>
                  </a:cubicBezTo>
                  <a:lnTo>
                    <a:pt x="35" y="124"/>
                  </a:lnTo>
                  <a:lnTo>
                    <a:pt x="0" y="124"/>
                  </a:lnTo>
                  <a:lnTo>
                    <a:pt x="0" y="82"/>
                  </a:lnTo>
                  <a:lnTo>
                    <a:pt x="35" y="82"/>
                  </a:lnTo>
                  <a:lnTo>
                    <a:pt x="35" y="0"/>
                  </a:lnTo>
                  <a:lnTo>
                    <a:pt x="98" y="0"/>
                  </a:lnTo>
                  <a:lnTo>
                    <a:pt x="98" y="81"/>
                  </a:lnTo>
                  <a:lnTo>
                    <a:pt x="150" y="81"/>
                  </a:lnTo>
                  <a:lnTo>
                    <a:pt x="150" y="123"/>
                  </a:lnTo>
                  <a:lnTo>
                    <a:pt x="98" y="123"/>
                  </a:lnTo>
                  <a:lnTo>
                    <a:pt x="98" y="248"/>
                  </a:lnTo>
                  <a:cubicBezTo>
                    <a:pt x="98" y="271"/>
                    <a:pt x="104" y="272"/>
                    <a:pt x="110" y="272"/>
                  </a:cubicBezTo>
                  <a:cubicBezTo>
                    <a:pt x="124" y="272"/>
                    <a:pt x="142" y="261"/>
                    <a:pt x="154" y="255"/>
                  </a:cubicBezTo>
                  <a:lnTo>
                    <a:pt x="160" y="307"/>
                  </a:lnTo>
                  <a:cubicBezTo>
                    <a:pt x="140" y="319"/>
                    <a:pt x="117" y="328"/>
                    <a:pt x="97" y="328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7" name="Freeform 70"/>
            <p:cNvSpPr>
              <a:spLocks noEditPoints="1"/>
            </p:cNvSpPr>
            <p:nvPr/>
          </p:nvSpPr>
          <p:spPr bwMode="auto">
            <a:xfrm>
              <a:off x="1525835" y="478002"/>
              <a:ext cx="59215" cy="104270"/>
            </a:xfrm>
            <a:custGeom>
              <a:avLst/>
              <a:gdLst>
                <a:gd name="T0" fmla="*/ 148 w 201"/>
                <a:gd name="T1" fmla="*/ 71 h 357"/>
                <a:gd name="T2" fmla="*/ 114 w 201"/>
                <a:gd name="T3" fmla="*/ 36 h 357"/>
                <a:gd name="T4" fmla="*/ 148 w 201"/>
                <a:gd name="T5" fmla="*/ 0 h 357"/>
                <a:gd name="T6" fmla="*/ 182 w 201"/>
                <a:gd name="T7" fmla="*/ 36 h 357"/>
                <a:gd name="T8" fmla="*/ 148 w 201"/>
                <a:gd name="T9" fmla="*/ 71 h 357"/>
                <a:gd name="T10" fmla="*/ 128 w 201"/>
                <a:gd name="T11" fmla="*/ 245 h 357"/>
                <a:gd name="T12" fmla="*/ 65 w 201"/>
                <a:gd name="T13" fmla="*/ 266 h 357"/>
                <a:gd name="T14" fmla="*/ 62 w 201"/>
                <a:gd name="T15" fmla="*/ 284 h 357"/>
                <a:gd name="T16" fmla="*/ 81 w 201"/>
                <a:gd name="T17" fmla="*/ 309 h 357"/>
                <a:gd name="T18" fmla="*/ 128 w 201"/>
                <a:gd name="T19" fmla="*/ 280 h 357"/>
                <a:gd name="T20" fmla="*/ 128 w 201"/>
                <a:gd name="T21" fmla="*/ 245 h 357"/>
                <a:gd name="T22" fmla="*/ 58 w 201"/>
                <a:gd name="T23" fmla="*/ 71 h 357"/>
                <a:gd name="T24" fmla="*/ 24 w 201"/>
                <a:gd name="T25" fmla="*/ 36 h 357"/>
                <a:gd name="T26" fmla="*/ 58 w 201"/>
                <a:gd name="T27" fmla="*/ 0 h 357"/>
                <a:gd name="T28" fmla="*/ 92 w 201"/>
                <a:gd name="T29" fmla="*/ 36 h 357"/>
                <a:gd name="T30" fmla="*/ 58 w 201"/>
                <a:gd name="T31" fmla="*/ 71 h 357"/>
                <a:gd name="T32" fmla="*/ 142 w 201"/>
                <a:gd name="T33" fmla="*/ 350 h 357"/>
                <a:gd name="T34" fmla="*/ 136 w 201"/>
                <a:gd name="T35" fmla="*/ 322 h 357"/>
                <a:gd name="T36" fmla="*/ 69 w 201"/>
                <a:gd name="T37" fmla="*/ 357 h 357"/>
                <a:gd name="T38" fmla="*/ 0 w 201"/>
                <a:gd name="T39" fmla="*/ 297 h 357"/>
                <a:gd name="T40" fmla="*/ 11 w 201"/>
                <a:gd name="T41" fmla="*/ 247 h 357"/>
                <a:gd name="T42" fmla="*/ 128 w 201"/>
                <a:gd name="T43" fmla="*/ 204 h 357"/>
                <a:gd name="T44" fmla="*/ 128 w 201"/>
                <a:gd name="T45" fmla="*/ 186 h 357"/>
                <a:gd name="T46" fmla="*/ 97 w 201"/>
                <a:gd name="T47" fmla="*/ 151 h 357"/>
                <a:gd name="T48" fmla="*/ 63 w 201"/>
                <a:gd name="T49" fmla="*/ 157 h 357"/>
                <a:gd name="T50" fmla="*/ 60 w 201"/>
                <a:gd name="T51" fmla="*/ 176 h 357"/>
                <a:gd name="T52" fmla="*/ 8 w 201"/>
                <a:gd name="T53" fmla="*/ 180 h 357"/>
                <a:gd name="T54" fmla="*/ 8 w 201"/>
                <a:gd name="T55" fmla="*/ 170 h 357"/>
                <a:gd name="T56" fmla="*/ 13 w 201"/>
                <a:gd name="T57" fmla="*/ 134 h 357"/>
                <a:gd name="T58" fmla="*/ 102 w 201"/>
                <a:gd name="T59" fmla="*/ 104 h 357"/>
                <a:gd name="T60" fmla="*/ 192 w 201"/>
                <a:gd name="T61" fmla="*/ 172 h 357"/>
                <a:gd name="T62" fmla="*/ 192 w 201"/>
                <a:gd name="T63" fmla="*/ 279 h 357"/>
                <a:gd name="T64" fmla="*/ 201 w 201"/>
                <a:gd name="T65" fmla="*/ 350 h 357"/>
                <a:gd name="T66" fmla="*/ 142 w 201"/>
                <a:gd name="T67" fmla="*/ 35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1" h="357">
                  <a:moveTo>
                    <a:pt x="148" y="71"/>
                  </a:moveTo>
                  <a:cubicBezTo>
                    <a:pt x="129" y="71"/>
                    <a:pt x="114" y="56"/>
                    <a:pt x="114" y="36"/>
                  </a:cubicBezTo>
                  <a:cubicBezTo>
                    <a:pt x="114" y="17"/>
                    <a:pt x="128" y="0"/>
                    <a:pt x="148" y="0"/>
                  </a:cubicBezTo>
                  <a:cubicBezTo>
                    <a:pt x="167" y="0"/>
                    <a:pt x="182" y="17"/>
                    <a:pt x="182" y="36"/>
                  </a:cubicBezTo>
                  <a:cubicBezTo>
                    <a:pt x="182" y="56"/>
                    <a:pt x="167" y="71"/>
                    <a:pt x="148" y="71"/>
                  </a:cubicBezTo>
                  <a:close/>
                  <a:moveTo>
                    <a:pt x="128" y="245"/>
                  </a:moveTo>
                  <a:cubicBezTo>
                    <a:pt x="102" y="251"/>
                    <a:pt x="88" y="256"/>
                    <a:pt x="65" y="266"/>
                  </a:cubicBezTo>
                  <a:cubicBezTo>
                    <a:pt x="63" y="273"/>
                    <a:pt x="62" y="276"/>
                    <a:pt x="62" y="284"/>
                  </a:cubicBezTo>
                  <a:cubicBezTo>
                    <a:pt x="62" y="297"/>
                    <a:pt x="65" y="309"/>
                    <a:pt x="81" y="309"/>
                  </a:cubicBezTo>
                  <a:cubicBezTo>
                    <a:pt x="93" y="309"/>
                    <a:pt x="109" y="301"/>
                    <a:pt x="128" y="280"/>
                  </a:cubicBezTo>
                  <a:lnTo>
                    <a:pt x="128" y="245"/>
                  </a:lnTo>
                  <a:close/>
                  <a:moveTo>
                    <a:pt x="58" y="71"/>
                  </a:moveTo>
                  <a:cubicBezTo>
                    <a:pt x="39" y="71"/>
                    <a:pt x="24" y="56"/>
                    <a:pt x="24" y="36"/>
                  </a:cubicBezTo>
                  <a:cubicBezTo>
                    <a:pt x="24" y="17"/>
                    <a:pt x="38" y="0"/>
                    <a:pt x="58" y="0"/>
                  </a:cubicBezTo>
                  <a:cubicBezTo>
                    <a:pt x="77" y="0"/>
                    <a:pt x="92" y="17"/>
                    <a:pt x="92" y="36"/>
                  </a:cubicBezTo>
                  <a:cubicBezTo>
                    <a:pt x="92" y="56"/>
                    <a:pt x="77" y="71"/>
                    <a:pt x="58" y="71"/>
                  </a:cubicBezTo>
                  <a:close/>
                  <a:moveTo>
                    <a:pt x="142" y="350"/>
                  </a:moveTo>
                  <a:cubicBezTo>
                    <a:pt x="139" y="340"/>
                    <a:pt x="139" y="335"/>
                    <a:pt x="136" y="322"/>
                  </a:cubicBezTo>
                  <a:cubicBezTo>
                    <a:pt x="124" y="339"/>
                    <a:pt x="100" y="357"/>
                    <a:pt x="69" y="357"/>
                  </a:cubicBezTo>
                  <a:cubicBezTo>
                    <a:pt x="28" y="357"/>
                    <a:pt x="0" y="331"/>
                    <a:pt x="0" y="297"/>
                  </a:cubicBezTo>
                  <a:cubicBezTo>
                    <a:pt x="0" y="276"/>
                    <a:pt x="4" y="256"/>
                    <a:pt x="11" y="247"/>
                  </a:cubicBezTo>
                  <a:cubicBezTo>
                    <a:pt x="24" y="230"/>
                    <a:pt x="95" y="210"/>
                    <a:pt x="128" y="204"/>
                  </a:cubicBezTo>
                  <a:lnTo>
                    <a:pt x="128" y="186"/>
                  </a:lnTo>
                  <a:cubicBezTo>
                    <a:pt x="128" y="160"/>
                    <a:pt x="124" y="151"/>
                    <a:pt x="97" y="151"/>
                  </a:cubicBezTo>
                  <a:cubicBezTo>
                    <a:pt x="86" y="151"/>
                    <a:pt x="66" y="152"/>
                    <a:pt x="63" y="157"/>
                  </a:cubicBezTo>
                  <a:cubicBezTo>
                    <a:pt x="60" y="163"/>
                    <a:pt x="60" y="167"/>
                    <a:pt x="60" y="176"/>
                  </a:cubicBezTo>
                  <a:lnTo>
                    <a:pt x="8" y="180"/>
                  </a:lnTo>
                  <a:cubicBezTo>
                    <a:pt x="8" y="177"/>
                    <a:pt x="8" y="174"/>
                    <a:pt x="8" y="170"/>
                  </a:cubicBezTo>
                  <a:cubicBezTo>
                    <a:pt x="8" y="157"/>
                    <a:pt x="10" y="146"/>
                    <a:pt x="13" y="134"/>
                  </a:cubicBezTo>
                  <a:cubicBezTo>
                    <a:pt x="15" y="125"/>
                    <a:pt x="54" y="104"/>
                    <a:pt x="102" y="104"/>
                  </a:cubicBezTo>
                  <a:cubicBezTo>
                    <a:pt x="158" y="104"/>
                    <a:pt x="192" y="130"/>
                    <a:pt x="192" y="172"/>
                  </a:cubicBezTo>
                  <a:lnTo>
                    <a:pt x="192" y="279"/>
                  </a:lnTo>
                  <a:cubicBezTo>
                    <a:pt x="192" y="305"/>
                    <a:pt x="197" y="332"/>
                    <a:pt x="201" y="350"/>
                  </a:cubicBezTo>
                  <a:lnTo>
                    <a:pt x="142" y="350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8" name="Freeform 71"/>
            <p:cNvSpPr>
              <a:spLocks/>
            </p:cNvSpPr>
            <p:nvPr/>
          </p:nvSpPr>
          <p:spPr bwMode="auto">
            <a:xfrm>
              <a:off x="1596637" y="485726"/>
              <a:ext cx="47629" cy="96546"/>
            </a:xfrm>
            <a:custGeom>
              <a:avLst/>
              <a:gdLst>
                <a:gd name="T0" fmla="*/ 97 w 161"/>
                <a:gd name="T1" fmla="*/ 328 h 328"/>
                <a:gd name="T2" fmla="*/ 35 w 161"/>
                <a:gd name="T3" fmla="*/ 260 h 328"/>
                <a:gd name="T4" fmla="*/ 35 w 161"/>
                <a:gd name="T5" fmla="*/ 124 h 328"/>
                <a:gd name="T6" fmla="*/ 0 w 161"/>
                <a:gd name="T7" fmla="*/ 124 h 328"/>
                <a:gd name="T8" fmla="*/ 0 w 161"/>
                <a:gd name="T9" fmla="*/ 82 h 328"/>
                <a:gd name="T10" fmla="*/ 35 w 161"/>
                <a:gd name="T11" fmla="*/ 82 h 328"/>
                <a:gd name="T12" fmla="*/ 35 w 161"/>
                <a:gd name="T13" fmla="*/ 0 h 328"/>
                <a:gd name="T14" fmla="*/ 98 w 161"/>
                <a:gd name="T15" fmla="*/ 0 h 328"/>
                <a:gd name="T16" fmla="*/ 98 w 161"/>
                <a:gd name="T17" fmla="*/ 81 h 328"/>
                <a:gd name="T18" fmla="*/ 150 w 161"/>
                <a:gd name="T19" fmla="*/ 81 h 328"/>
                <a:gd name="T20" fmla="*/ 150 w 161"/>
                <a:gd name="T21" fmla="*/ 123 h 328"/>
                <a:gd name="T22" fmla="*/ 98 w 161"/>
                <a:gd name="T23" fmla="*/ 123 h 328"/>
                <a:gd name="T24" fmla="*/ 98 w 161"/>
                <a:gd name="T25" fmla="*/ 248 h 328"/>
                <a:gd name="T26" fmla="*/ 110 w 161"/>
                <a:gd name="T27" fmla="*/ 272 h 328"/>
                <a:gd name="T28" fmla="*/ 154 w 161"/>
                <a:gd name="T29" fmla="*/ 255 h 328"/>
                <a:gd name="T30" fmla="*/ 161 w 161"/>
                <a:gd name="T31" fmla="*/ 307 h 328"/>
                <a:gd name="T32" fmla="*/ 97 w 161"/>
                <a:gd name="T33" fmla="*/ 32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1" h="328">
                  <a:moveTo>
                    <a:pt x="97" y="328"/>
                  </a:moveTo>
                  <a:cubicBezTo>
                    <a:pt x="61" y="328"/>
                    <a:pt x="35" y="305"/>
                    <a:pt x="35" y="260"/>
                  </a:cubicBezTo>
                  <a:lnTo>
                    <a:pt x="35" y="124"/>
                  </a:lnTo>
                  <a:lnTo>
                    <a:pt x="0" y="124"/>
                  </a:lnTo>
                  <a:lnTo>
                    <a:pt x="0" y="82"/>
                  </a:lnTo>
                  <a:lnTo>
                    <a:pt x="35" y="82"/>
                  </a:lnTo>
                  <a:lnTo>
                    <a:pt x="35" y="0"/>
                  </a:lnTo>
                  <a:lnTo>
                    <a:pt x="98" y="0"/>
                  </a:lnTo>
                  <a:lnTo>
                    <a:pt x="98" y="81"/>
                  </a:lnTo>
                  <a:lnTo>
                    <a:pt x="150" y="81"/>
                  </a:lnTo>
                  <a:lnTo>
                    <a:pt x="150" y="123"/>
                  </a:lnTo>
                  <a:lnTo>
                    <a:pt x="98" y="123"/>
                  </a:lnTo>
                  <a:lnTo>
                    <a:pt x="98" y="248"/>
                  </a:lnTo>
                  <a:cubicBezTo>
                    <a:pt x="98" y="271"/>
                    <a:pt x="104" y="272"/>
                    <a:pt x="110" y="272"/>
                  </a:cubicBezTo>
                  <a:cubicBezTo>
                    <a:pt x="124" y="272"/>
                    <a:pt x="143" y="261"/>
                    <a:pt x="154" y="255"/>
                  </a:cubicBezTo>
                  <a:lnTo>
                    <a:pt x="161" y="307"/>
                  </a:lnTo>
                  <a:cubicBezTo>
                    <a:pt x="140" y="319"/>
                    <a:pt x="117" y="328"/>
                    <a:pt x="97" y="328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9" name="Freeform 72"/>
            <p:cNvSpPr>
              <a:spLocks noEditPoints="1"/>
            </p:cNvSpPr>
            <p:nvPr/>
          </p:nvSpPr>
          <p:spPr bwMode="auto">
            <a:xfrm>
              <a:off x="913085" y="642776"/>
              <a:ext cx="75950" cy="102983"/>
            </a:xfrm>
            <a:custGeom>
              <a:avLst/>
              <a:gdLst>
                <a:gd name="T0" fmla="*/ 122 w 257"/>
                <a:gd name="T1" fmla="*/ 192 h 351"/>
                <a:gd name="T2" fmla="*/ 64 w 257"/>
                <a:gd name="T3" fmla="*/ 192 h 351"/>
                <a:gd name="T4" fmla="*/ 64 w 257"/>
                <a:gd name="T5" fmla="*/ 299 h 351"/>
                <a:gd name="T6" fmla="*/ 118 w 257"/>
                <a:gd name="T7" fmla="*/ 299 h 351"/>
                <a:gd name="T8" fmla="*/ 188 w 257"/>
                <a:gd name="T9" fmla="*/ 245 h 351"/>
                <a:gd name="T10" fmla="*/ 122 w 257"/>
                <a:gd name="T11" fmla="*/ 192 h 351"/>
                <a:gd name="T12" fmla="*/ 115 w 257"/>
                <a:gd name="T13" fmla="*/ 52 h 351"/>
                <a:gd name="T14" fmla="*/ 64 w 257"/>
                <a:gd name="T15" fmla="*/ 52 h 351"/>
                <a:gd name="T16" fmla="*/ 64 w 257"/>
                <a:gd name="T17" fmla="*/ 141 h 351"/>
                <a:gd name="T18" fmla="*/ 111 w 257"/>
                <a:gd name="T19" fmla="*/ 141 h 351"/>
                <a:gd name="T20" fmla="*/ 167 w 257"/>
                <a:gd name="T21" fmla="*/ 96 h 351"/>
                <a:gd name="T22" fmla="*/ 115 w 257"/>
                <a:gd name="T23" fmla="*/ 52 h 351"/>
                <a:gd name="T24" fmla="*/ 138 w 257"/>
                <a:gd name="T25" fmla="*/ 351 h 351"/>
                <a:gd name="T26" fmla="*/ 0 w 257"/>
                <a:gd name="T27" fmla="*/ 351 h 351"/>
                <a:gd name="T28" fmla="*/ 0 w 257"/>
                <a:gd name="T29" fmla="*/ 5 h 351"/>
                <a:gd name="T30" fmla="*/ 125 w 257"/>
                <a:gd name="T31" fmla="*/ 0 h 351"/>
                <a:gd name="T32" fmla="*/ 235 w 257"/>
                <a:gd name="T33" fmla="*/ 89 h 351"/>
                <a:gd name="T34" fmla="*/ 191 w 257"/>
                <a:gd name="T35" fmla="*/ 163 h 351"/>
                <a:gd name="T36" fmla="*/ 257 w 257"/>
                <a:gd name="T37" fmla="*/ 252 h 351"/>
                <a:gd name="T38" fmla="*/ 138 w 257"/>
                <a:gd name="T39" fmla="*/ 3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7" h="351">
                  <a:moveTo>
                    <a:pt x="122" y="192"/>
                  </a:moveTo>
                  <a:lnTo>
                    <a:pt x="64" y="192"/>
                  </a:lnTo>
                  <a:lnTo>
                    <a:pt x="64" y="299"/>
                  </a:lnTo>
                  <a:lnTo>
                    <a:pt x="118" y="299"/>
                  </a:lnTo>
                  <a:cubicBezTo>
                    <a:pt x="169" y="299"/>
                    <a:pt x="188" y="283"/>
                    <a:pt x="188" y="245"/>
                  </a:cubicBezTo>
                  <a:cubicBezTo>
                    <a:pt x="188" y="210"/>
                    <a:pt x="163" y="192"/>
                    <a:pt x="122" y="192"/>
                  </a:cubicBezTo>
                  <a:close/>
                  <a:moveTo>
                    <a:pt x="115" y="52"/>
                  </a:moveTo>
                  <a:lnTo>
                    <a:pt x="64" y="52"/>
                  </a:lnTo>
                  <a:lnTo>
                    <a:pt x="64" y="141"/>
                  </a:lnTo>
                  <a:lnTo>
                    <a:pt x="111" y="141"/>
                  </a:lnTo>
                  <a:cubicBezTo>
                    <a:pt x="152" y="141"/>
                    <a:pt x="167" y="123"/>
                    <a:pt x="167" y="96"/>
                  </a:cubicBezTo>
                  <a:cubicBezTo>
                    <a:pt x="167" y="72"/>
                    <a:pt x="150" y="52"/>
                    <a:pt x="115" y="52"/>
                  </a:cubicBezTo>
                  <a:close/>
                  <a:moveTo>
                    <a:pt x="138" y="351"/>
                  </a:moveTo>
                  <a:lnTo>
                    <a:pt x="0" y="351"/>
                  </a:lnTo>
                  <a:lnTo>
                    <a:pt x="0" y="5"/>
                  </a:lnTo>
                  <a:cubicBezTo>
                    <a:pt x="42" y="2"/>
                    <a:pt x="83" y="0"/>
                    <a:pt x="125" y="0"/>
                  </a:cubicBezTo>
                  <a:cubicBezTo>
                    <a:pt x="204" y="0"/>
                    <a:pt x="235" y="43"/>
                    <a:pt x="235" y="89"/>
                  </a:cubicBezTo>
                  <a:cubicBezTo>
                    <a:pt x="235" y="119"/>
                    <a:pt x="220" y="152"/>
                    <a:pt x="191" y="163"/>
                  </a:cubicBezTo>
                  <a:cubicBezTo>
                    <a:pt x="231" y="169"/>
                    <a:pt x="257" y="207"/>
                    <a:pt x="257" y="252"/>
                  </a:cubicBezTo>
                  <a:cubicBezTo>
                    <a:pt x="257" y="311"/>
                    <a:pt x="208" y="351"/>
                    <a:pt x="138" y="351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0" name="Freeform 73"/>
            <p:cNvSpPr>
              <a:spLocks/>
            </p:cNvSpPr>
            <p:nvPr/>
          </p:nvSpPr>
          <p:spPr bwMode="auto">
            <a:xfrm>
              <a:off x="1003195" y="673671"/>
              <a:ext cx="46342" cy="72088"/>
            </a:xfrm>
            <a:custGeom>
              <a:avLst/>
              <a:gdLst>
                <a:gd name="T0" fmla="*/ 105 w 157"/>
                <a:gd name="T1" fmla="*/ 77 h 245"/>
                <a:gd name="T2" fmla="*/ 96 w 157"/>
                <a:gd name="T3" fmla="*/ 53 h 245"/>
                <a:gd name="T4" fmla="*/ 71 w 157"/>
                <a:gd name="T5" fmla="*/ 82 h 245"/>
                <a:gd name="T6" fmla="*/ 71 w 157"/>
                <a:gd name="T7" fmla="*/ 245 h 245"/>
                <a:gd name="T8" fmla="*/ 7 w 157"/>
                <a:gd name="T9" fmla="*/ 245 h 245"/>
                <a:gd name="T10" fmla="*/ 7 w 157"/>
                <a:gd name="T11" fmla="*/ 76 h 245"/>
                <a:gd name="T12" fmla="*/ 0 w 157"/>
                <a:gd name="T13" fmla="*/ 5 h 245"/>
                <a:gd name="T14" fmla="*/ 58 w 157"/>
                <a:gd name="T15" fmla="*/ 5 h 245"/>
                <a:gd name="T16" fmla="*/ 64 w 157"/>
                <a:gd name="T17" fmla="*/ 34 h 245"/>
                <a:gd name="T18" fmla="*/ 115 w 157"/>
                <a:gd name="T19" fmla="*/ 0 h 245"/>
                <a:gd name="T20" fmla="*/ 157 w 157"/>
                <a:gd name="T21" fmla="*/ 48 h 245"/>
                <a:gd name="T22" fmla="*/ 155 w 157"/>
                <a:gd name="T23" fmla="*/ 71 h 245"/>
                <a:gd name="T24" fmla="*/ 105 w 157"/>
                <a:gd name="T25" fmla="*/ 77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7" h="245">
                  <a:moveTo>
                    <a:pt x="105" y="77"/>
                  </a:moveTo>
                  <a:cubicBezTo>
                    <a:pt x="105" y="66"/>
                    <a:pt x="106" y="53"/>
                    <a:pt x="96" y="53"/>
                  </a:cubicBezTo>
                  <a:cubicBezTo>
                    <a:pt x="87" y="53"/>
                    <a:pt x="81" y="64"/>
                    <a:pt x="71" y="82"/>
                  </a:cubicBezTo>
                  <a:lnTo>
                    <a:pt x="71" y="245"/>
                  </a:lnTo>
                  <a:lnTo>
                    <a:pt x="7" y="245"/>
                  </a:lnTo>
                  <a:lnTo>
                    <a:pt x="7" y="76"/>
                  </a:lnTo>
                  <a:cubicBezTo>
                    <a:pt x="7" y="53"/>
                    <a:pt x="4" y="29"/>
                    <a:pt x="0" y="5"/>
                  </a:cubicBezTo>
                  <a:lnTo>
                    <a:pt x="58" y="5"/>
                  </a:lnTo>
                  <a:lnTo>
                    <a:pt x="64" y="34"/>
                  </a:lnTo>
                  <a:cubicBezTo>
                    <a:pt x="73" y="17"/>
                    <a:pt x="95" y="0"/>
                    <a:pt x="115" y="0"/>
                  </a:cubicBezTo>
                  <a:cubicBezTo>
                    <a:pt x="146" y="0"/>
                    <a:pt x="157" y="19"/>
                    <a:pt x="157" y="48"/>
                  </a:cubicBezTo>
                  <a:cubicBezTo>
                    <a:pt x="157" y="56"/>
                    <a:pt x="156" y="64"/>
                    <a:pt x="155" y="71"/>
                  </a:cubicBezTo>
                  <a:lnTo>
                    <a:pt x="105" y="77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1" name="Freeform 74"/>
            <p:cNvSpPr>
              <a:spLocks noEditPoints="1"/>
            </p:cNvSpPr>
            <p:nvPr/>
          </p:nvSpPr>
          <p:spPr bwMode="auto">
            <a:xfrm>
              <a:off x="1058549" y="673671"/>
              <a:ext cx="59215" cy="74663"/>
            </a:xfrm>
            <a:custGeom>
              <a:avLst/>
              <a:gdLst>
                <a:gd name="T0" fmla="*/ 128 w 201"/>
                <a:gd name="T1" fmla="*/ 141 h 253"/>
                <a:gd name="T2" fmla="*/ 65 w 201"/>
                <a:gd name="T3" fmla="*/ 162 h 253"/>
                <a:gd name="T4" fmla="*/ 62 w 201"/>
                <a:gd name="T5" fmla="*/ 180 h 253"/>
                <a:gd name="T6" fmla="*/ 81 w 201"/>
                <a:gd name="T7" fmla="*/ 205 h 253"/>
                <a:gd name="T8" fmla="*/ 128 w 201"/>
                <a:gd name="T9" fmla="*/ 177 h 253"/>
                <a:gd name="T10" fmla="*/ 128 w 201"/>
                <a:gd name="T11" fmla="*/ 141 h 253"/>
                <a:gd name="T12" fmla="*/ 142 w 201"/>
                <a:gd name="T13" fmla="*/ 246 h 253"/>
                <a:gd name="T14" fmla="*/ 136 w 201"/>
                <a:gd name="T15" fmla="*/ 218 h 253"/>
                <a:gd name="T16" fmla="*/ 69 w 201"/>
                <a:gd name="T17" fmla="*/ 253 h 253"/>
                <a:gd name="T18" fmla="*/ 0 w 201"/>
                <a:gd name="T19" fmla="*/ 193 h 253"/>
                <a:gd name="T20" fmla="*/ 11 w 201"/>
                <a:gd name="T21" fmla="*/ 143 h 253"/>
                <a:gd name="T22" fmla="*/ 128 w 201"/>
                <a:gd name="T23" fmla="*/ 100 h 253"/>
                <a:gd name="T24" fmla="*/ 128 w 201"/>
                <a:gd name="T25" fmla="*/ 82 h 253"/>
                <a:gd name="T26" fmla="*/ 97 w 201"/>
                <a:gd name="T27" fmla="*/ 48 h 253"/>
                <a:gd name="T28" fmla="*/ 63 w 201"/>
                <a:gd name="T29" fmla="*/ 54 h 253"/>
                <a:gd name="T30" fmla="*/ 60 w 201"/>
                <a:gd name="T31" fmla="*/ 72 h 253"/>
                <a:gd name="T32" fmla="*/ 8 w 201"/>
                <a:gd name="T33" fmla="*/ 77 h 253"/>
                <a:gd name="T34" fmla="*/ 8 w 201"/>
                <a:gd name="T35" fmla="*/ 67 h 253"/>
                <a:gd name="T36" fmla="*/ 13 w 201"/>
                <a:gd name="T37" fmla="*/ 31 h 253"/>
                <a:gd name="T38" fmla="*/ 102 w 201"/>
                <a:gd name="T39" fmla="*/ 0 h 253"/>
                <a:gd name="T40" fmla="*/ 192 w 201"/>
                <a:gd name="T41" fmla="*/ 69 h 253"/>
                <a:gd name="T42" fmla="*/ 192 w 201"/>
                <a:gd name="T43" fmla="*/ 175 h 253"/>
                <a:gd name="T44" fmla="*/ 201 w 201"/>
                <a:gd name="T45" fmla="*/ 246 h 253"/>
                <a:gd name="T46" fmla="*/ 142 w 201"/>
                <a:gd name="T47" fmla="*/ 246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1" h="253">
                  <a:moveTo>
                    <a:pt x="128" y="141"/>
                  </a:moveTo>
                  <a:cubicBezTo>
                    <a:pt x="102" y="148"/>
                    <a:pt x="89" y="152"/>
                    <a:pt x="65" y="162"/>
                  </a:cubicBezTo>
                  <a:cubicBezTo>
                    <a:pt x="63" y="169"/>
                    <a:pt x="62" y="172"/>
                    <a:pt x="62" y="180"/>
                  </a:cubicBezTo>
                  <a:cubicBezTo>
                    <a:pt x="62" y="194"/>
                    <a:pt x="65" y="205"/>
                    <a:pt x="81" y="205"/>
                  </a:cubicBezTo>
                  <a:cubicBezTo>
                    <a:pt x="93" y="205"/>
                    <a:pt x="109" y="197"/>
                    <a:pt x="128" y="177"/>
                  </a:cubicBezTo>
                  <a:lnTo>
                    <a:pt x="128" y="141"/>
                  </a:lnTo>
                  <a:close/>
                  <a:moveTo>
                    <a:pt x="142" y="246"/>
                  </a:moveTo>
                  <a:cubicBezTo>
                    <a:pt x="139" y="236"/>
                    <a:pt x="139" y="232"/>
                    <a:pt x="136" y="218"/>
                  </a:cubicBezTo>
                  <a:cubicBezTo>
                    <a:pt x="125" y="235"/>
                    <a:pt x="100" y="253"/>
                    <a:pt x="69" y="253"/>
                  </a:cubicBezTo>
                  <a:cubicBezTo>
                    <a:pt x="28" y="253"/>
                    <a:pt x="0" y="228"/>
                    <a:pt x="0" y="193"/>
                  </a:cubicBezTo>
                  <a:cubicBezTo>
                    <a:pt x="0" y="172"/>
                    <a:pt x="4" y="152"/>
                    <a:pt x="11" y="143"/>
                  </a:cubicBezTo>
                  <a:cubicBezTo>
                    <a:pt x="24" y="126"/>
                    <a:pt x="95" y="106"/>
                    <a:pt x="128" y="100"/>
                  </a:cubicBezTo>
                  <a:lnTo>
                    <a:pt x="128" y="82"/>
                  </a:lnTo>
                  <a:cubicBezTo>
                    <a:pt x="128" y="56"/>
                    <a:pt x="124" y="48"/>
                    <a:pt x="97" y="48"/>
                  </a:cubicBezTo>
                  <a:cubicBezTo>
                    <a:pt x="86" y="48"/>
                    <a:pt x="66" y="48"/>
                    <a:pt x="63" y="54"/>
                  </a:cubicBezTo>
                  <a:cubicBezTo>
                    <a:pt x="60" y="59"/>
                    <a:pt x="60" y="63"/>
                    <a:pt x="60" y="72"/>
                  </a:cubicBezTo>
                  <a:lnTo>
                    <a:pt x="8" y="77"/>
                  </a:lnTo>
                  <a:cubicBezTo>
                    <a:pt x="8" y="73"/>
                    <a:pt x="8" y="70"/>
                    <a:pt x="8" y="67"/>
                  </a:cubicBezTo>
                  <a:cubicBezTo>
                    <a:pt x="8" y="54"/>
                    <a:pt x="10" y="42"/>
                    <a:pt x="13" y="31"/>
                  </a:cubicBezTo>
                  <a:cubicBezTo>
                    <a:pt x="15" y="21"/>
                    <a:pt x="54" y="0"/>
                    <a:pt x="102" y="0"/>
                  </a:cubicBezTo>
                  <a:cubicBezTo>
                    <a:pt x="158" y="0"/>
                    <a:pt x="192" y="26"/>
                    <a:pt x="192" y="69"/>
                  </a:cubicBezTo>
                  <a:lnTo>
                    <a:pt x="192" y="175"/>
                  </a:lnTo>
                  <a:cubicBezTo>
                    <a:pt x="192" y="202"/>
                    <a:pt x="197" y="228"/>
                    <a:pt x="201" y="246"/>
                  </a:cubicBezTo>
                  <a:lnTo>
                    <a:pt x="142" y="246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2" name="Freeform 75"/>
            <p:cNvSpPr>
              <a:spLocks/>
            </p:cNvSpPr>
            <p:nvPr/>
          </p:nvSpPr>
          <p:spPr bwMode="auto">
            <a:xfrm>
              <a:off x="1134499" y="674958"/>
              <a:ext cx="65651" cy="73375"/>
            </a:xfrm>
            <a:custGeom>
              <a:avLst/>
              <a:gdLst>
                <a:gd name="T0" fmla="*/ 166 w 223"/>
                <a:gd name="T1" fmla="*/ 240 h 247"/>
                <a:gd name="T2" fmla="*/ 159 w 223"/>
                <a:gd name="T3" fmla="*/ 212 h 247"/>
                <a:gd name="T4" fmla="*/ 87 w 223"/>
                <a:gd name="T5" fmla="*/ 247 h 247"/>
                <a:gd name="T6" fmla="*/ 0 w 223"/>
                <a:gd name="T7" fmla="*/ 158 h 247"/>
                <a:gd name="T8" fmla="*/ 0 w 223"/>
                <a:gd name="T9" fmla="*/ 0 h 247"/>
                <a:gd name="T10" fmla="*/ 64 w 223"/>
                <a:gd name="T11" fmla="*/ 0 h 247"/>
                <a:gd name="T12" fmla="*/ 64 w 223"/>
                <a:gd name="T13" fmla="*/ 152 h 247"/>
                <a:gd name="T14" fmla="*/ 91 w 223"/>
                <a:gd name="T15" fmla="*/ 191 h 247"/>
                <a:gd name="T16" fmla="*/ 120 w 223"/>
                <a:gd name="T17" fmla="*/ 187 h 247"/>
                <a:gd name="T18" fmla="*/ 152 w 223"/>
                <a:gd name="T19" fmla="*/ 158 h 247"/>
                <a:gd name="T20" fmla="*/ 152 w 223"/>
                <a:gd name="T21" fmla="*/ 0 h 247"/>
                <a:gd name="T22" fmla="*/ 216 w 223"/>
                <a:gd name="T23" fmla="*/ 0 h 247"/>
                <a:gd name="T24" fmla="*/ 216 w 223"/>
                <a:gd name="T25" fmla="*/ 169 h 247"/>
                <a:gd name="T26" fmla="*/ 223 w 223"/>
                <a:gd name="T27" fmla="*/ 240 h 247"/>
                <a:gd name="T28" fmla="*/ 166 w 223"/>
                <a:gd name="T29" fmla="*/ 24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3" h="247">
                  <a:moveTo>
                    <a:pt x="166" y="240"/>
                  </a:moveTo>
                  <a:lnTo>
                    <a:pt x="159" y="212"/>
                  </a:lnTo>
                  <a:cubicBezTo>
                    <a:pt x="140" y="234"/>
                    <a:pt x="116" y="247"/>
                    <a:pt x="87" y="247"/>
                  </a:cubicBezTo>
                  <a:cubicBezTo>
                    <a:pt x="23" y="247"/>
                    <a:pt x="0" y="218"/>
                    <a:pt x="0" y="158"/>
                  </a:cubicBezTo>
                  <a:lnTo>
                    <a:pt x="0" y="0"/>
                  </a:lnTo>
                  <a:lnTo>
                    <a:pt x="64" y="0"/>
                  </a:lnTo>
                  <a:lnTo>
                    <a:pt x="64" y="152"/>
                  </a:lnTo>
                  <a:cubicBezTo>
                    <a:pt x="64" y="174"/>
                    <a:pt x="66" y="191"/>
                    <a:pt x="91" y="191"/>
                  </a:cubicBezTo>
                  <a:cubicBezTo>
                    <a:pt x="98" y="191"/>
                    <a:pt x="114" y="190"/>
                    <a:pt x="120" y="187"/>
                  </a:cubicBezTo>
                  <a:cubicBezTo>
                    <a:pt x="129" y="180"/>
                    <a:pt x="145" y="167"/>
                    <a:pt x="152" y="158"/>
                  </a:cubicBezTo>
                  <a:lnTo>
                    <a:pt x="152" y="0"/>
                  </a:lnTo>
                  <a:lnTo>
                    <a:pt x="216" y="0"/>
                  </a:lnTo>
                  <a:lnTo>
                    <a:pt x="216" y="169"/>
                  </a:lnTo>
                  <a:cubicBezTo>
                    <a:pt x="216" y="193"/>
                    <a:pt x="219" y="217"/>
                    <a:pt x="223" y="240"/>
                  </a:cubicBezTo>
                  <a:lnTo>
                    <a:pt x="166" y="240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3" name="Freeform 76"/>
            <p:cNvSpPr>
              <a:spLocks/>
            </p:cNvSpPr>
            <p:nvPr/>
          </p:nvSpPr>
          <p:spPr bwMode="auto">
            <a:xfrm>
              <a:off x="1216885" y="673671"/>
              <a:ext cx="66939" cy="72088"/>
            </a:xfrm>
            <a:custGeom>
              <a:avLst/>
              <a:gdLst>
                <a:gd name="T0" fmla="*/ 223 w 226"/>
                <a:gd name="T1" fmla="*/ 246 h 246"/>
                <a:gd name="T2" fmla="*/ 159 w 226"/>
                <a:gd name="T3" fmla="*/ 246 h 246"/>
                <a:gd name="T4" fmla="*/ 161 w 226"/>
                <a:gd name="T5" fmla="*/ 124 h 246"/>
                <a:gd name="T6" fmla="*/ 160 w 226"/>
                <a:gd name="T7" fmla="*/ 95 h 246"/>
                <a:gd name="T8" fmla="*/ 132 w 226"/>
                <a:gd name="T9" fmla="*/ 56 h 246"/>
                <a:gd name="T10" fmla="*/ 102 w 226"/>
                <a:gd name="T11" fmla="*/ 61 h 246"/>
                <a:gd name="T12" fmla="*/ 70 w 226"/>
                <a:gd name="T13" fmla="*/ 90 h 246"/>
                <a:gd name="T14" fmla="*/ 70 w 226"/>
                <a:gd name="T15" fmla="*/ 246 h 246"/>
                <a:gd name="T16" fmla="*/ 6 w 226"/>
                <a:gd name="T17" fmla="*/ 246 h 246"/>
                <a:gd name="T18" fmla="*/ 6 w 226"/>
                <a:gd name="T19" fmla="*/ 77 h 246"/>
                <a:gd name="T20" fmla="*/ 0 w 226"/>
                <a:gd name="T21" fmla="*/ 6 h 246"/>
                <a:gd name="T22" fmla="*/ 57 w 226"/>
                <a:gd name="T23" fmla="*/ 6 h 246"/>
                <a:gd name="T24" fmla="*/ 64 w 226"/>
                <a:gd name="T25" fmla="*/ 35 h 246"/>
                <a:gd name="T26" fmla="*/ 136 w 226"/>
                <a:gd name="T27" fmla="*/ 0 h 246"/>
                <a:gd name="T28" fmla="*/ 226 w 226"/>
                <a:gd name="T29" fmla="*/ 104 h 246"/>
                <a:gd name="T30" fmla="*/ 226 w 226"/>
                <a:gd name="T31" fmla="*/ 133 h 246"/>
                <a:gd name="T32" fmla="*/ 223 w 226"/>
                <a:gd name="T33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6" h="246">
                  <a:moveTo>
                    <a:pt x="223" y="246"/>
                  </a:moveTo>
                  <a:lnTo>
                    <a:pt x="159" y="246"/>
                  </a:lnTo>
                  <a:cubicBezTo>
                    <a:pt x="160" y="176"/>
                    <a:pt x="161" y="170"/>
                    <a:pt x="161" y="124"/>
                  </a:cubicBezTo>
                  <a:cubicBezTo>
                    <a:pt x="161" y="115"/>
                    <a:pt x="161" y="105"/>
                    <a:pt x="160" y="95"/>
                  </a:cubicBezTo>
                  <a:cubicBezTo>
                    <a:pt x="158" y="64"/>
                    <a:pt x="151" y="56"/>
                    <a:pt x="132" y="56"/>
                  </a:cubicBezTo>
                  <a:cubicBezTo>
                    <a:pt x="122" y="56"/>
                    <a:pt x="105" y="58"/>
                    <a:pt x="102" y="61"/>
                  </a:cubicBezTo>
                  <a:cubicBezTo>
                    <a:pt x="99" y="64"/>
                    <a:pt x="81" y="76"/>
                    <a:pt x="70" y="90"/>
                  </a:cubicBezTo>
                  <a:lnTo>
                    <a:pt x="70" y="246"/>
                  </a:lnTo>
                  <a:lnTo>
                    <a:pt x="6" y="246"/>
                  </a:lnTo>
                  <a:lnTo>
                    <a:pt x="6" y="77"/>
                  </a:lnTo>
                  <a:cubicBezTo>
                    <a:pt x="6" y="56"/>
                    <a:pt x="3" y="20"/>
                    <a:pt x="0" y="6"/>
                  </a:cubicBezTo>
                  <a:lnTo>
                    <a:pt x="57" y="6"/>
                  </a:lnTo>
                  <a:lnTo>
                    <a:pt x="64" y="35"/>
                  </a:lnTo>
                  <a:cubicBezTo>
                    <a:pt x="85" y="11"/>
                    <a:pt x="109" y="0"/>
                    <a:pt x="136" y="0"/>
                  </a:cubicBezTo>
                  <a:cubicBezTo>
                    <a:pt x="218" y="0"/>
                    <a:pt x="226" y="51"/>
                    <a:pt x="226" y="104"/>
                  </a:cubicBezTo>
                  <a:lnTo>
                    <a:pt x="226" y="133"/>
                  </a:lnTo>
                  <a:cubicBezTo>
                    <a:pt x="225" y="168"/>
                    <a:pt x="224" y="186"/>
                    <a:pt x="223" y="24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4" name="Freeform 77"/>
            <p:cNvSpPr>
              <a:spLocks/>
            </p:cNvSpPr>
            <p:nvPr/>
          </p:nvSpPr>
          <p:spPr bwMode="auto">
            <a:xfrm>
              <a:off x="1300560" y="673671"/>
              <a:ext cx="55353" cy="74663"/>
            </a:xfrm>
            <a:custGeom>
              <a:avLst/>
              <a:gdLst>
                <a:gd name="T0" fmla="*/ 88 w 189"/>
                <a:gd name="T1" fmla="*/ 253 h 253"/>
                <a:gd name="T2" fmla="*/ 0 w 189"/>
                <a:gd name="T3" fmla="*/ 230 h 253"/>
                <a:gd name="T4" fmla="*/ 7 w 189"/>
                <a:gd name="T5" fmla="*/ 177 h 253"/>
                <a:gd name="T6" fmla="*/ 86 w 189"/>
                <a:gd name="T7" fmla="*/ 201 h 253"/>
                <a:gd name="T8" fmla="*/ 124 w 189"/>
                <a:gd name="T9" fmla="*/ 183 h 253"/>
                <a:gd name="T10" fmla="*/ 0 w 189"/>
                <a:gd name="T11" fmla="*/ 69 h 253"/>
                <a:gd name="T12" fmla="*/ 99 w 189"/>
                <a:gd name="T13" fmla="*/ 0 h 253"/>
                <a:gd name="T14" fmla="*/ 181 w 189"/>
                <a:gd name="T15" fmla="*/ 21 h 253"/>
                <a:gd name="T16" fmla="*/ 174 w 189"/>
                <a:gd name="T17" fmla="*/ 77 h 253"/>
                <a:gd name="T18" fmla="*/ 95 w 189"/>
                <a:gd name="T19" fmla="*/ 51 h 253"/>
                <a:gd name="T20" fmla="*/ 64 w 189"/>
                <a:gd name="T21" fmla="*/ 67 h 253"/>
                <a:gd name="T22" fmla="*/ 189 w 189"/>
                <a:gd name="T23" fmla="*/ 178 h 253"/>
                <a:gd name="T24" fmla="*/ 88 w 189"/>
                <a:gd name="T25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9" h="253">
                  <a:moveTo>
                    <a:pt x="88" y="253"/>
                  </a:moveTo>
                  <a:cubicBezTo>
                    <a:pt x="58" y="253"/>
                    <a:pt x="27" y="247"/>
                    <a:pt x="0" y="230"/>
                  </a:cubicBezTo>
                  <a:lnTo>
                    <a:pt x="7" y="177"/>
                  </a:lnTo>
                  <a:cubicBezTo>
                    <a:pt x="35" y="193"/>
                    <a:pt x="52" y="201"/>
                    <a:pt x="86" y="201"/>
                  </a:cubicBezTo>
                  <a:cubicBezTo>
                    <a:pt x="117" y="201"/>
                    <a:pt x="124" y="191"/>
                    <a:pt x="124" y="183"/>
                  </a:cubicBezTo>
                  <a:cubicBezTo>
                    <a:pt x="124" y="145"/>
                    <a:pt x="0" y="156"/>
                    <a:pt x="0" y="69"/>
                  </a:cubicBezTo>
                  <a:cubicBezTo>
                    <a:pt x="0" y="27"/>
                    <a:pt x="36" y="0"/>
                    <a:pt x="99" y="0"/>
                  </a:cubicBezTo>
                  <a:cubicBezTo>
                    <a:pt x="129" y="0"/>
                    <a:pt x="148" y="6"/>
                    <a:pt x="181" y="21"/>
                  </a:cubicBezTo>
                  <a:lnTo>
                    <a:pt x="174" y="77"/>
                  </a:lnTo>
                  <a:cubicBezTo>
                    <a:pt x="142" y="54"/>
                    <a:pt x="113" y="51"/>
                    <a:pt x="95" y="51"/>
                  </a:cubicBezTo>
                  <a:cubicBezTo>
                    <a:pt x="85" y="51"/>
                    <a:pt x="64" y="54"/>
                    <a:pt x="64" y="67"/>
                  </a:cubicBezTo>
                  <a:cubicBezTo>
                    <a:pt x="64" y="103"/>
                    <a:pt x="189" y="97"/>
                    <a:pt x="189" y="178"/>
                  </a:cubicBezTo>
                  <a:cubicBezTo>
                    <a:pt x="189" y="218"/>
                    <a:pt x="154" y="253"/>
                    <a:pt x="88" y="253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5" name="Freeform 78"/>
            <p:cNvSpPr>
              <a:spLocks/>
            </p:cNvSpPr>
            <p:nvPr/>
          </p:nvSpPr>
          <p:spPr bwMode="auto">
            <a:xfrm>
              <a:off x="1367499" y="673671"/>
              <a:ext cx="60502" cy="74663"/>
            </a:xfrm>
            <a:custGeom>
              <a:avLst/>
              <a:gdLst>
                <a:gd name="T0" fmla="*/ 118 w 206"/>
                <a:gd name="T1" fmla="*/ 253 h 253"/>
                <a:gd name="T2" fmla="*/ 0 w 206"/>
                <a:gd name="T3" fmla="*/ 124 h 253"/>
                <a:gd name="T4" fmla="*/ 112 w 206"/>
                <a:gd name="T5" fmla="*/ 0 h 253"/>
                <a:gd name="T6" fmla="*/ 202 w 206"/>
                <a:gd name="T7" fmla="*/ 50 h 253"/>
                <a:gd name="T8" fmla="*/ 202 w 206"/>
                <a:gd name="T9" fmla="*/ 64 h 253"/>
                <a:gd name="T10" fmla="*/ 202 w 206"/>
                <a:gd name="T11" fmla="*/ 77 h 253"/>
                <a:gd name="T12" fmla="*/ 140 w 206"/>
                <a:gd name="T13" fmla="*/ 77 h 253"/>
                <a:gd name="T14" fmla="*/ 117 w 206"/>
                <a:gd name="T15" fmla="*/ 51 h 253"/>
                <a:gd name="T16" fmla="*/ 97 w 206"/>
                <a:gd name="T17" fmla="*/ 54 h 253"/>
                <a:gd name="T18" fmla="*/ 68 w 206"/>
                <a:gd name="T19" fmla="*/ 123 h 253"/>
                <a:gd name="T20" fmla="*/ 129 w 206"/>
                <a:gd name="T21" fmla="*/ 199 h 253"/>
                <a:gd name="T22" fmla="*/ 200 w 206"/>
                <a:gd name="T23" fmla="*/ 168 h 253"/>
                <a:gd name="T24" fmla="*/ 206 w 206"/>
                <a:gd name="T25" fmla="*/ 227 h 253"/>
                <a:gd name="T26" fmla="*/ 118 w 206"/>
                <a:gd name="T27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6" h="253">
                  <a:moveTo>
                    <a:pt x="118" y="253"/>
                  </a:moveTo>
                  <a:cubicBezTo>
                    <a:pt x="48" y="253"/>
                    <a:pt x="0" y="206"/>
                    <a:pt x="0" y="124"/>
                  </a:cubicBezTo>
                  <a:cubicBezTo>
                    <a:pt x="0" y="38"/>
                    <a:pt x="58" y="0"/>
                    <a:pt x="112" y="0"/>
                  </a:cubicBezTo>
                  <a:cubicBezTo>
                    <a:pt x="161" y="0"/>
                    <a:pt x="202" y="11"/>
                    <a:pt x="202" y="50"/>
                  </a:cubicBezTo>
                  <a:lnTo>
                    <a:pt x="202" y="64"/>
                  </a:lnTo>
                  <a:cubicBezTo>
                    <a:pt x="202" y="68"/>
                    <a:pt x="202" y="72"/>
                    <a:pt x="202" y="77"/>
                  </a:cubicBezTo>
                  <a:lnTo>
                    <a:pt x="140" y="77"/>
                  </a:lnTo>
                  <a:cubicBezTo>
                    <a:pt x="140" y="55"/>
                    <a:pt x="134" y="51"/>
                    <a:pt x="117" y="51"/>
                  </a:cubicBezTo>
                  <a:cubicBezTo>
                    <a:pt x="106" y="51"/>
                    <a:pt x="101" y="52"/>
                    <a:pt x="97" y="54"/>
                  </a:cubicBezTo>
                  <a:cubicBezTo>
                    <a:pt x="92" y="56"/>
                    <a:pt x="68" y="69"/>
                    <a:pt x="68" y="123"/>
                  </a:cubicBezTo>
                  <a:cubicBezTo>
                    <a:pt x="68" y="185"/>
                    <a:pt x="102" y="199"/>
                    <a:pt x="129" y="199"/>
                  </a:cubicBezTo>
                  <a:cubicBezTo>
                    <a:pt x="146" y="199"/>
                    <a:pt x="165" y="197"/>
                    <a:pt x="200" y="168"/>
                  </a:cubicBezTo>
                  <a:lnTo>
                    <a:pt x="206" y="227"/>
                  </a:lnTo>
                  <a:cubicBezTo>
                    <a:pt x="172" y="247"/>
                    <a:pt x="148" y="253"/>
                    <a:pt x="118" y="253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6" name="Freeform 79"/>
            <p:cNvSpPr>
              <a:spLocks/>
            </p:cNvSpPr>
            <p:nvPr/>
          </p:nvSpPr>
          <p:spPr bwMode="auto">
            <a:xfrm>
              <a:off x="1444736" y="632477"/>
              <a:ext cx="63077" cy="113282"/>
            </a:xfrm>
            <a:custGeom>
              <a:avLst/>
              <a:gdLst>
                <a:gd name="T0" fmla="*/ 216 w 219"/>
                <a:gd name="T1" fmla="*/ 386 h 386"/>
                <a:gd name="T2" fmla="*/ 152 w 219"/>
                <a:gd name="T3" fmla="*/ 386 h 386"/>
                <a:gd name="T4" fmla="*/ 154 w 219"/>
                <a:gd name="T5" fmla="*/ 280 h 386"/>
                <a:gd name="T6" fmla="*/ 126 w 219"/>
                <a:gd name="T7" fmla="*/ 196 h 386"/>
                <a:gd name="T8" fmla="*/ 95 w 219"/>
                <a:gd name="T9" fmla="*/ 201 h 386"/>
                <a:gd name="T10" fmla="*/ 64 w 219"/>
                <a:gd name="T11" fmla="*/ 230 h 386"/>
                <a:gd name="T12" fmla="*/ 64 w 219"/>
                <a:gd name="T13" fmla="*/ 386 h 386"/>
                <a:gd name="T14" fmla="*/ 0 w 219"/>
                <a:gd name="T15" fmla="*/ 386 h 386"/>
                <a:gd name="T16" fmla="*/ 0 w 219"/>
                <a:gd name="T17" fmla="*/ 0 h 386"/>
                <a:gd name="T18" fmla="*/ 64 w 219"/>
                <a:gd name="T19" fmla="*/ 0 h 386"/>
                <a:gd name="T20" fmla="*/ 64 w 219"/>
                <a:gd name="T21" fmla="*/ 168 h 386"/>
                <a:gd name="T22" fmla="*/ 129 w 219"/>
                <a:gd name="T23" fmla="*/ 140 h 386"/>
                <a:gd name="T24" fmla="*/ 219 w 219"/>
                <a:gd name="T25" fmla="*/ 244 h 386"/>
                <a:gd name="T26" fmla="*/ 218 w 219"/>
                <a:gd name="T27" fmla="*/ 273 h 386"/>
                <a:gd name="T28" fmla="*/ 216 w 219"/>
                <a:gd name="T29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9" h="386">
                  <a:moveTo>
                    <a:pt x="216" y="386"/>
                  </a:moveTo>
                  <a:lnTo>
                    <a:pt x="152" y="386"/>
                  </a:lnTo>
                  <a:cubicBezTo>
                    <a:pt x="153" y="325"/>
                    <a:pt x="154" y="313"/>
                    <a:pt x="154" y="280"/>
                  </a:cubicBezTo>
                  <a:cubicBezTo>
                    <a:pt x="154" y="213"/>
                    <a:pt x="152" y="196"/>
                    <a:pt x="126" y="196"/>
                  </a:cubicBezTo>
                  <a:cubicBezTo>
                    <a:pt x="116" y="196"/>
                    <a:pt x="100" y="198"/>
                    <a:pt x="95" y="201"/>
                  </a:cubicBezTo>
                  <a:cubicBezTo>
                    <a:pt x="92" y="204"/>
                    <a:pt x="75" y="216"/>
                    <a:pt x="64" y="230"/>
                  </a:cubicBezTo>
                  <a:lnTo>
                    <a:pt x="64" y="386"/>
                  </a:lnTo>
                  <a:lnTo>
                    <a:pt x="0" y="386"/>
                  </a:lnTo>
                  <a:lnTo>
                    <a:pt x="0" y="0"/>
                  </a:lnTo>
                  <a:lnTo>
                    <a:pt x="64" y="0"/>
                  </a:lnTo>
                  <a:lnTo>
                    <a:pt x="64" y="168"/>
                  </a:lnTo>
                  <a:cubicBezTo>
                    <a:pt x="82" y="150"/>
                    <a:pt x="103" y="140"/>
                    <a:pt x="129" y="140"/>
                  </a:cubicBezTo>
                  <a:cubicBezTo>
                    <a:pt x="211" y="140"/>
                    <a:pt x="219" y="191"/>
                    <a:pt x="219" y="244"/>
                  </a:cubicBezTo>
                  <a:cubicBezTo>
                    <a:pt x="219" y="254"/>
                    <a:pt x="218" y="264"/>
                    <a:pt x="218" y="273"/>
                  </a:cubicBezTo>
                  <a:cubicBezTo>
                    <a:pt x="218" y="308"/>
                    <a:pt x="218" y="326"/>
                    <a:pt x="216" y="38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7" name="Freeform 80"/>
            <p:cNvSpPr>
              <a:spLocks/>
            </p:cNvSpPr>
            <p:nvPr/>
          </p:nvSpPr>
          <p:spPr bwMode="auto">
            <a:xfrm>
              <a:off x="1518111" y="673671"/>
              <a:ext cx="102983" cy="74663"/>
            </a:xfrm>
            <a:custGeom>
              <a:avLst/>
              <a:gdLst>
                <a:gd name="T0" fmla="*/ 60 w 80"/>
                <a:gd name="T1" fmla="*/ 58 h 58"/>
                <a:gd name="T2" fmla="*/ 52 w 80"/>
                <a:gd name="T3" fmla="*/ 58 h 58"/>
                <a:gd name="T4" fmla="*/ 41 w 80"/>
                <a:gd name="T5" fmla="*/ 32 h 58"/>
                <a:gd name="T6" fmla="*/ 30 w 80"/>
                <a:gd name="T7" fmla="*/ 58 h 58"/>
                <a:gd name="T8" fmla="*/ 22 w 80"/>
                <a:gd name="T9" fmla="*/ 58 h 58"/>
                <a:gd name="T10" fmla="*/ 0 w 80"/>
                <a:gd name="T11" fmla="*/ 1 h 58"/>
                <a:gd name="T12" fmla="*/ 16 w 80"/>
                <a:gd name="T13" fmla="*/ 1 h 58"/>
                <a:gd name="T14" fmla="*/ 27 w 80"/>
                <a:gd name="T15" fmla="*/ 33 h 58"/>
                <a:gd name="T16" fmla="*/ 41 w 80"/>
                <a:gd name="T17" fmla="*/ 0 h 58"/>
                <a:gd name="T18" fmla="*/ 55 w 80"/>
                <a:gd name="T19" fmla="*/ 33 h 58"/>
                <a:gd name="T20" fmla="*/ 66 w 80"/>
                <a:gd name="T21" fmla="*/ 1 h 58"/>
                <a:gd name="T22" fmla="*/ 80 w 80"/>
                <a:gd name="T23" fmla="*/ 1 h 58"/>
                <a:gd name="T24" fmla="*/ 60 w 80"/>
                <a:gd name="T2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58">
                  <a:moveTo>
                    <a:pt x="60" y="58"/>
                  </a:moveTo>
                  <a:lnTo>
                    <a:pt x="52" y="58"/>
                  </a:lnTo>
                  <a:lnTo>
                    <a:pt x="41" y="32"/>
                  </a:lnTo>
                  <a:lnTo>
                    <a:pt x="30" y="58"/>
                  </a:lnTo>
                  <a:lnTo>
                    <a:pt x="22" y="58"/>
                  </a:lnTo>
                  <a:lnTo>
                    <a:pt x="0" y="1"/>
                  </a:lnTo>
                  <a:lnTo>
                    <a:pt x="16" y="1"/>
                  </a:lnTo>
                  <a:lnTo>
                    <a:pt x="27" y="33"/>
                  </a:lnTo>
                  <a:lnTo>
                    <a:pt x="41" y="0"/>
                  </a:lnTo>
                  <a:lnTo>
                    <a:pt x="55" y="33"/>
                  </a:lnTo>
                  <a:lnTo>
                    <a:pt x="66" y="1"/>
                  </a:lnTo>
                  <a:lnTo>
                    <a:pt x="80" y="1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8" name="Freeform 81"/>
            <p:cNvSpPr>
              <a:spLocks noEditPoints="1"/>
            </p:cNvSpPr>
            <p:nvPr/>
          </p:nvSpPr>
          <p:spPr bwMode="auto">
            <a:xfrm>
              <a:off x="1626244" y="673671"/>
              <a:ext cx="65651" cy="74663"/>
            </a:xfrm>
            <a:custGeom>
              <a:avLst/>
              <a:gdLst>
                <a:gd name="T0" fmla="*/ 117 w 223"/>
                <a:gd name="T1" fmla="*/ 48 h 253"/>
                <a:gd name="T2" fmla="*/ 90 w 223"/>
                <a:gd name="T3" fmla="*/ 55 h 253"/>
                <a:gd name="T4" fmla="*/ 70 w 223"/>
                <a:gd name="T5" fmla="*/ 94 h 253"/>
                <a:gd name="T6" fmla="*/ 165 w 223"/>
                <a:gd name="T7" fmla="*/ 94 h 253"/>
                <a:gd name="T8" fmla="*/ 117 w 223"/>
                <a:gd name="T9" fmla="*/ 48 h 253"/>
                <a:gd name="T10" fmla="*/ 68 w 223"/>
                <a:gd name="T11" fmla="*/ 133 h 253"/>
                <a:gd name="T12" fmla="*/ 131 w 223"/>
                <a:gd name="T13" fmla="*/ 199 h 253"/>
                <a:gd name="T14" fmla="*/ 214 w 223"/>
                <a:gd name="T15" fmla="*/ 164 h 253"/>
                <a:gd name="T16" fmla="*/ 219 w 223"/>
                <a:gd name="T17" fmla="*/ 226 h 253"/>
                <a:gd name="T18" fmla="*/ 118 w 223"/>
                <a:gd name="T19" fmla="*/ 253 h 253"/>
                <a:gd name="T20" fmla="*/ 0 w 223"/>
                <a:gd name="T21" fmla="*/ 127 h 253"/>
                <a:gd name="T22" fmla="*/ 117 w 223"/>
                <a:gd name="T23" fmla="*/ 0 h 253"/>
                <a:gd name="T24" fmla="*/ 223 w 223"/>
                <a:gd name="T25" fmla="*/ 133 h 253"/>
                <a:gd name="T26" fmla="*/ 68 w 223"/>
                <a:gd name="T27" fmla="*/ 13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3" h="253">
                  <a:moveTo>
                    <a:pt x="117" y="48"/>
                  </a:moveTo>
                  <a:cubicBezTo>
                    <a:pt x="109" y="48"/>
                    <a:pt x="93" y="54"/>
                    <a:pt x="90" y="55"/>
                  </a:cubicBezTo>
                  <a:cubicBezTo>
                    <a:pt x="89" y="56"/>
                    <a:pt x="73" y="72"/>
                    <a:pt x="70" y="94"/>
                  </a:cubicBezTo>
                  <a:lnTo>
                    <a:pt x="165" y="94"/>
                  </a:lnTo>
                  <a:cubicBezTo>
                    <a:pt x="163" y="66"/>
                    <a:pt x="159" y="48"/>
                    <a:pt x="117" y="48"/>
                  </a:cubicBezTo>
                  <a:close/>
                  <a:moveTo>
                    <a:pt x="68" y="133"/>
                  </a:moveTo>
                  <a:cubicBezTo>
                    <a:pt x="70" y="166"/>
                    <a:pt x="94" y="199"/>
                    <a:pt x="131" y="199"/>
                  </a:cubicBezTo>
                  <a:cubicBezTo>
                    <a:pt x="156" y="199"/>
                    <a:pt x="184" y="188"/>
                    <a:pt x="214" y="164"/>
                  </a:cubicBezTo>
                  <a:lnTo>
                    <a:pt x="219" y="226"/>
                  </a:lnTo>
                  <a:cubicBezTo>
                    <a:pt x="191" y="243"/>
                    <a:pt x="165" y="253"/>
                    <a:pt x="118" y="253"/>
                  </a:cubicBezTo>
                  <a:cubicBezTo>
                    <a:pt x="51" y="253"/>
                    <a:pt x="0" y="205"/>
                    <a:pt x="0" y="127"/>
                  </a:cubicBezTo>
                  <a:cubicBezTo>
                    <a:pt x="0" y="48"/>
                    <a:pt x="49" y="0"/>
                    <a:pt x="117" y="0"/>
                  </a:cubicBezTo>
                  <a:cubicBezTo>
                    <a:pt x="199" y="0"/>
                    <a:pt x="223" y="44"/>
                    <a:pt x="223" y="133"/>
                  </a:cubicBezTo>
                  <a:lnTo>
                    <a:pt x="68" y="133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9" name="Freeform 82"/>
            <p:cNvSpPr>
              <a:spLocks noEditPoints="1"/>
            </p:cNvSpPr>
            <p:nvPr/>
          </p:nvSpPr>
          <p:spPr bwMode="auto">
            <a:xfrm>
              <a:off x="1708631" y="638914"/>
              <a:ext cx="21884" cy="106845"/>
            </a:xfrm>
            <a:custGeom>
              <a:avLst/>
              <a:gdLst>
                <a:gd name="T0" fmla="*/ 6 w 75"/>
                <a:gd name="T1" fmla="*/ 362 h 362"/>
                <a:gd name="T2" fmla="*/ 6 w 75"/>
                <a:gd name="T3" fmla="*/ 122 h 362"/>
                <a:gd name="T4" fmla="*/ 70 w 75"/>
                <a:gd name="T5" fmla="*/ 122 h 362"/>
                <a:gd name="T6" fmla="*/ 70 w 75"/>
                <a:gd name="T7" fmla="*/ 362 h 362"/>
                <a:gd name="T8" fmla="*/ 6 w 75"/>
                <a:gd name="T9" fmla="*/ 362 h 362"/>
                <a:gd name="T10" fmla="*/ 38 w 75"/>
                <a:gd name="T11" fmla="*/ 77 h 362"/>
                <a:gd name="T12" fmla="*/ 0 w 75"/>
                <a:gd name="T13" fmla="*/ 38 h 362"/>
                <a:gd name="T14" fmla="*/ 38 w 75"/>
                <a:gd name="T15" fmla="*/ 0 h 362"/>
                <a:gd name="T16" fmla="*/ 75 w 75"/>
                <a:gd name="T17" fmla="*/ 38 h 362"/>
                <a:gd name="T18" fmla="*/ 38 w 75"/>
                <a:gd name="T19" fmla="*/ 77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362">
                  <a:moveTo>
                    <a:pt x="6" y="362"/>
                  </a:moveTo>
                  <a:lnTo>
                    <a:pt x="6" y="122"/>
                  </a:lnTo>
                  <a:lnTo>
                    <a:pt x="70" y="122"/>
                  </a:lnTo>
                  <a:lnTo>
                    <a:pt x="70" y="362"/>
                  </a:lnTo>
                  <a:lnTo>
                    <a:pt x="6" y="362"/>
                  </a:lnTo>
                  <a:close/>
                  <a:moveTo>
                    <a:pt x="38" y="77"/>
                  </a:moveTo>
                  <a:cubicBezTo>
                    <a:pt x="18" y="77"/>
                    <a:pt x="0" y="59"/>
                    <a:pt x="0" y="38"/>
                  </a:cubicBezTo>
                  <a:cubicBezTo>
                    <a:pt x="0" y="17"/>
                    <a:pt x="18" y="0"/>
                    <a:pt x="38" y="0"/>
                  </a:cubicBezTo>
                  <a:cubicBezTo>
                    <a:pt x="59" y="0"/>
                    <a:pt x="75" y="17"/>
                    <a:pt x="75" y="38"/>
                  </a:cubicBezTo>
                  <a:cubicBezTo>
                    <a:pt x="75" y="59"/>
                    <a:pt x="59" y="77"/>
                    <a:pt x="38" y="77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0" name="Freeform 83"/>
            <p:cNvSpPr>
              <a:spLocks noEditPoints="1"/>
            </p:cNvSpPr>
            <p:nvPr/>
          </p:nvSpPr>
          <p:spPr bwMode="auto">
            <a:xfrm>
              <a:off x="1745962" y="673671"/>
              <a:ext cx="75950" cy="111994"/>
            </a:xfrm>
            <a:custGeom>
              <a:avLst/>
              <a:gdLst>
                <a:gd name="T0" fmla="*/ 115 w 260"/>
                <a:gd name="T1" fmla="*/ 48 h 383"/>
                <a:gd name="T2" fmla="*/ 84 w 260"/>
                <a:gd name="T3" fmla="*/ 57 h 383"/>
                <a:gd name="T4" fmla="*/ 72 w 260"/>
                <a:gd name="T5" fmla="*/ 92 h 383"/>
                <a:gd name="T6" fmla="*/ 115 w 260"/>
                <a:gd name="T7" fmla="*/ 136 h 383"/>
                <a:gd name="T8" fmla="*/ 145 w 260"/>
                <a:gd name="T9" fmla="*/ 128 h 383"/>
                <a:gd name="T10" fmla="*/ 158 w 260"/>
                <a:gd name="T11" fmla="*/ 92 h 383"/>
                <a:gd name="T12" fmla="*/ 115 w 260"/>
                <a:gd name="T13" fmla="*/ 48 h 383"/>
                <a:gd name="T14" fmla="*/ 149 w 260"/>
                <a:gd name="T15" fmla="*/ 270 h 383"/>
                <a:gd name="T16" fmla="*/ 86 w 260"/>
                <a:gd name="T17" fmla="*/ 273 h 383"/>
                <a:gd name="T18" fmla="*/ 60 w 260"/>
                <a:gd name="T19" fmla="*/ 308 h 383"/>
                <a:gd name="T20" fmla="*/ 110 w 260"/>
                <a:gd name="T21" fmla="*/ 333 h 383"/>
                <a:gd name="T22" fmla="*/ 183 w 260"/>
                <a:gd name="T23" fmla="*/ 286 h 383"/>
                <a:gd name="T24" fmla="*/ 149 w 260"/>
                <a:gd name="T25" fmla="*/ 270 h 383"/>
                <a:gd name="T26" fmla="*/ 221 w 260"/>
                <a:gd name="T27" fmla="*/ 64 h 383"/>
                <a:gd name="T28" fmla="*/ 225 w 260"/>
                <a:gd name="T29" fmla="*/ 91 h 383"/>
                <a:gd name="T30" fmla="*/ 114 w 260"/>
                <a:gd name="T31" fmla="*/ 186 h 383"/>
                <a:gd name="T32" fmla="*/ 82 w 260"/>
                <a:gd name="T33" fmla="*/ 182 h 383"/>
                <a:gd name="T34" fmla="*/ 67 w 260"/>
                <a:gd name="T35" fmla="*/ 206 h 383"/>
                <a:gd name="T36" fmla="*/ 80 w 260"/>
                <a:gd name="T37" fmla="*/ 218 h 383"/>
                <a:gd name="T38" fmla="*/ 155 w 260"/>
                <a:gd name="T39" fmla="*/ 215 h 383"/>
                <a:gd name="T40" fmla="*/ 248 w 260"/>
                <a:gd name="T41" fmla="*/ 278 h 383"/>
                <a:gd name="T42" fmla="*/ 104 w 260"/>
                <a:gd name="T43" fmla="*/ 383 h 383"/>
                <a:gd name="T44" fmla="*/ 0 w 260"/>
                <a:gd name="T45" fmla="*/ 325 h 383"/>
                <a:gd name="T46" fmla="*/ 43 w 260"/>
                <a:gd name="T47" fmla="*/ 267 h 383"/>
                <a:gd name="T48" fmla="*/ 6 w 260"/>
                <a:gd name="T49" fmla="*/ 224 h 383"/>
                <a:gd name="T50" fmla="*/ 54 w 260"/>
                <a:gd name="T51" fmla="*/ 169 h 383"/>
                <a:gd name="T52" fmla="*/ 4 w 260"/>
                <a:gd name="T53" fmla="*/ 91 h 383"/>
                <a:gd name="T54" fmla="*/ 114 w 260"/>
                <a:gd name="T55" fmla="*/ 0 h 383"/>
                <a:gd name="T56" fmla="*/ 178 w 260"/>
                <a:gd name="T57" fmla="*/ 18 h 383"/>
                <a:gd name="T58" fmla="*/ 260 w 260"/>
                <a:gd name="T59" fmla="*/ 9 h 383"/>
                <a:gd name="T60" fmla="*/ 260 w 260"/>
                <a:gd name="T61" fmla="*/ 64 h 383"/>
                <a:gd name="T62" fmla="*/ 221 w 260"/>
                <a:gd name="T63" fmla="*/ 64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0" h="383">
                  <a:moveTo>
                    <a:pt x="115" y="48"/>
                  </a:moveTo>
                  <a:cubicBezTo>
                    <a:pt x="98" y="48"/>
                    <a:pt x="87" y="54"/>
                    <a:pt x="84" y="57"/>
                  </a:cubicBezTo>
                  <a:cubicBezTo>
                    <a:pt x="81" y="59"/>
                    <a:pt x="72" y="73"/>
                    <a:pt x="72" y="92"/>
                  </a:cubicBezTo>
                  <a:cubicBezTo>
                    <a:pt x="72" y="118"/>
                    <a:pt x="88" y="136"/>
                    <a:pt x="115" y="136"/>
                  </a:cubicBezTo>
                  <a:cubicBezTo>
                    <a:pt x="130" y="136"/>
                    <a:pt x="143" y="129"/>
                    <a:pt x="145" y="128"/>
                  </a:cubicBezTo>
                  <a:cubicBezTo>
                    <a:pt x="148" y="125"/>
                    <a:pt x="158" y="115"/>
                    <a:pt x="158" y="92"/>
                  </a:cubicBezTo>
                  <a:cubicBezTo>
                    <a:pt x="158" y="66"/>
                    <a:pt x="146" y="48"/>
                    <a:pt x="115" y="48"/>
                  </a:cubicBezTo>
                  <a:close/>
                  <a:moveTo>
                    <a:pt x="149" y="270"/>
                  </a:moveTo>
                  <a:cubicBezTo>
                    <a:pt x="124" y="270"/>
                    <a:pt x="110" y="272"/>
                    <a:pt x="86" y="273"/>
                  </a:cubicBezTo>
                  <a:cubicBezTo>
                    <a:pt x="71" y="283"/>
                    <a:pt x="60" y="294"/>
                    <a:pt x="60" y="308"/>
                  </a:cubicBezTo>
                  <a:cubicBezTo>
                    <a:pt x="60" y="328"/>
                    <a:pt x="76" y="333"/>
                    <a:pt x="110" y="333"/>
                  </a:cubicBezTo>
                  <a:cubicBezTo>
                    <a:pt x="160" y="333"/>
                    <a:pt x="183" y="306"/>
                    <a:pt x="183" y="286"/>
                  </a:cubicBezTo>
                  <a:cubicBezTo>
                    <a:pt x="183" y="273"/>
                    <a:pt x="181" y="270"/>
                    <a:pt x="149" y="270"/>
                  </a:cubicBezTo>
                  <a:close/>
                  <a:moveTo>
                    <a:pt x="221" y="64"/>
                  </a:moveTo>
                  <a:cubicBezTo>
                    <a:pt x="224" y="73"/>
                    <a:pt x="225" y="79"/>
                    <a:pt x="225" y="91"/>
                  </a:cubicBezTo>
                  <a:cubicBezTo>
                    <a:pt x="225" y="148"/>
                    <a:pt x="182" y="186"/>
                    <a:pt x="114" y="186"/>
                  </a:cubicBezTo>
                  <a:cubicBezTo>
                    <a:pt x="104" y="186"/>
                    <a:pt x="95" y="185"/>
                    <a:pt x="82" y="182"/>
                  </a:cubicBezTo>
                  <a:cubicBezTo>
                    <a:pt x="73" y="190"/>
                    <a:pt x="67" y="195"/>
                    <a:pt x="67" y="206"/>
                  </a:cubicBezTo>
                  <a:cubicBezTo>
                    <a:pt x="67" y="215"/>
                    <a:pt x="74" y="218"/>
                    <a:pt x="80" y="218"/>
                  </a:cubicBezTo>
                  <a:cubicBezTo>
                    <a:pt x="106" y="218"/>
                    <a:pt x="129" y="215"/>
                    <a:pt x="155" y="215"/>
                  </a:cubicBezTo>
                  <a:cubicBezTo>
                    <a:pt x="213" y="215"/>
                    <a:pt x="248" y="223"/>
                    <a:pt x="248" y="278"/>
                  </a:cubicBezTo>
                  <a:cubicBezTo>
                    <a:pt x="248" y="348"/>
                    <a:pt x="173" y="383"/>
                    <a:pt x="104" y="383"/>
                  </a:cubicBezTo>
                  <a:cubicBezTo>
                    <a:pt x="47" y="383"/>
                    <a:pt x="0" y="373"/>
                    <a:pt x="0" y="325"/>
                  </a:cubicBezTo>
                  <a:cubicBezTo>
                    <a:pt x="0" y="290"/>
                    <a:pt x="26" y="276"/>
                    <a:pt x="43" y="267"/>
                  </a:cubicBezTo>
                  <a:cubicBezTo>
                    <a:pt x="29" y="263"/>
                    <a:pt x="6" y="252"/>
                    <a:pt x="6" y="224"/>
                  </a:cubicBezTo>
                  <a:cubicBezTo>
                    <a:pt x="6" y="199"/>
                    <a:pt x="35" y="186"/>
                    <a:pt x="54" y="169"/>
                  </a:cubicBezTo>
                  <a:cubicBezTo>
                    <a:pt x="23" y="152"/>
                    <a:pt x="4" y="133"/>
                    <a:pt x="4" y="91"/>
                  </a:cubicBezTo>
                  <a:cubicBezTo>
                    <a:pt x="4" y="39"/>
                    <a:pt x="49" y="0"/>
                    <a:pt x="114" y="0"/>
                  </a:cubicBezTo>
                  <a:cubicBezTo>
                    <a:pt x="147" y="0"/>
                    <a:pt x="163" y="9"/>
                    <a:pt x="178" y="18"/>
                  </a:cubicBezTo>
                  <a:cubicBezTo>
                    <a:pt x="190" y="18"/>
                    <a:pt x="228" y="18"/>
                    <a:pt x="260" y="9"/>
                  </a:cubicBezTo>
                  <a:lnTo>
                    <a:pt x="260" y="64"/>
                  </a:lnTo>
                  <a:lnTo>
                    <a:pt x="221" y="64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141" name="Picture 8" descr="F:\1. Work\2.0 - Allgemeines und Institut\4.0 - Bilder\mhh-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0" r="13846" b="6042"/>
          <a:stretch>
            <a:fillRect/>
          </a:stretch>
        </p:blipFill>
        <p:spPr bwMode="auto">
          <a:xfrm>
            <a:off x="4572000" y="1979613"/>
            <a:ext cx="40322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9" descr="F:\1. Work\2.0 - Allgemeines und Institut\4.0 - Bilder\PLRI_bild_herbst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6" b="864"/>
          <a:stretch>
            <a:fillRect/>
          </a:stretch>
        </p:blipFill>
        <p:spPr bwMode="auto">
          <a:xfrm>
            <a:off x="539750" y="1981200"/>
            <a:ext cx="38798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4775290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786E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43" name="Datumsplatzhalter 3"/>
          <p:cNvSpPr>
            <a:spLocks noGrp="1"/>
          </p:cNvSpPr>
          <p:nvPr>
            <p:ph type="dt" sz="half" idx="2"/>
          </p:nvPr>
        </p:nvSpPr>
        <p:spPr>
          <a:xfrm>
            <a:off x="71400" y="6484331"/>
            <a:ext cx="1980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F4F670E-9F2E-4789-BB84-28AE791ACEE2}" type="datetime1">
              <a:rPr lang="de-DE" smtClean="0"/>
              <a:t>18.06.2025</a:t>
            </a:fld>
            <a:endParaRPr lang="de-DE" dirty="0"/>
          </a:p>
        </p:txBody>
      </p:sp>
      <p:sp>
        <p:nvSpPr>
          <p:cNvPr id="14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61652" y="6484331"/>
            <a:ext cx="4680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4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642276" y="6484331"/>
            <a:ext cx="720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7EC8701-1F0A-4819-AC15-82F56C4331F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451562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RI - Nur Fu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6402388"/>
            <a:ext cx="7286625" cy="53975"/>
          </a:xfrm>
          <a:prstGeom prst="rect">
            <a:avLst/>
          </a:prstGeom>
          <a:solidFill>
            <a:srgbClr val="BE1E3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71400" y="6484331"/>
            <a:ext cx="1980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786E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08.10.2024</a:t>
            </a: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61652" y="6484331"/>
            <a:ext cx="4680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786E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Lehrveranstaltungen am PLRI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642276" y="6484331"/>
            <a:ext cx="720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786E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grpSp>
        <p:nvGrpSpPr>
          <p:cNvPr id="11" name="Gruppieren 25"/>
          <p:cNvGrpSpPr/>
          <p:nvPr userDrawn="1"/>
        </p:nvGrpSpPr>
        <p:grpSpPr>
          <a:xfrm>
            <a:off x="7362372" y="6047440"/>
            <a:ext cx="1781628" cy="700975"/>
            <a:chOff x="35496" y="1712878"/>
            <a:chExt cx="9668791" cy="3804146"/>
          </a:xfrm>
        </p:grpSpPr>
        <p:grpSp>
          <p:nvGrpSpPr>
            <p:cNvPr id="12" name="Gruppieren 23"/>
            <p:cNvGrpSpPr/>
            <p:nvPr/>
          </p:nvGrpSpPr>
          <p:grpSpPr>
            <a:xfrm>
              <a:off x="35496" y="1712878"/>
              <a:ext cx="4157885" cy="3203758"/>
              <a:chOff x="35496" y="1712878"/>
              <a:chExt cx="4157885" cy="3203758"/>
            </a:xfrm>
          </p:grpSpPr>
          <p:sp>
            <p:nvSpPr>
              <p:cNvPr id="14" name="PLRI MHH Quadrat"/>
              <p:cNvSpPr/>
              <p:nvPr/>
            </p:nvSpPr>
            <p:spPr>
              <a:xfrm>
                <a:off x="35496" y="3020762"/>
                <a:ext cx="947324" cy="947324"/>
              </a:xfrm>
              <a:prstGeom prst="roundRect">
                <a:avLst>
                  <a:gd name="adj" fmla="val 7687"/>
                </a:avLst>
              </a:prstGeom>
              <a:solidFill>
                <a:srgbClr val="786E6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5" name="PLRI TU Quadrat"/>
              <p:cNvSpPr/>
              <p:nvPr/>
            </p:nvSpPr>
            <p:spPr>
              <a:xfrm>
                <a:off x="960380" y="3969312"/>
                <a:ext cx="947324" cy="947324"/>
              </a:xfrm>
              <a:prstGeom prst="roundRect">
                <a:avLst>
                  <a:gd name="adj" fmla="val 7687"/>
                </a:avLst>
              </a:prstGeom>
              <a:solidFill>
                <a:srgbClr val="BE1E3C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grpSp>
            <p:nvGrpSpPr>
              <p:cNvPr id="16" name="Gruppieren 22"/>
              <p:cNvGrpSpPr/>
              <p:nvPr/>
            </p:nvGrpSpPr>
            <p:grpSpPr>
              <a:xfrm>
                <a:off x="1934866" y="1712878"/>
                <a:ext cx="2258515" cy="2258515"/>
                <a:chOff x="1934866" y="1712878"/>
                <a:chExt cx="2258515" cy="2258515"/>
              </a:xfrm>
            </p:grpSpPr>
            <p:sp>
              <p:nvSpPr>
                <p:cNvPr id="17" name="PLRI großes Quadrat"/>
                <p:cNvSpPr/>
                <p:nvPr/>
              </p:nvSpPr>
              <p:spPr>
                <a:xfrm>
                  <a:off x="1934866" y="1712878"/>
                  <a:ext cx="2258515" cy="2258515"/>
                </a:xfrm>
                <a:prstGeom prst="roundRect">
                  <a:avLst>
                    <a:gd name="adj" fmla="val 4558"/>
                  </a:avLst>
                </a:prstGeom>
                <a:solidFill>
                  <a:srgbClr val="BE1E3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grpSp>
              <p:nvGrpSpPr>
                <p:cNvPr id="18" name="Gruppieren 21"/>
                <p:cNvGrpSpPr/>
                <p:nvPr/>
              </p:nvGrpSpPr>
              <p:grpSpPr>
                <a:xfrm>
                  <a:off x="2157414" y="2665860"/>
                  <a:ext cx="1802605" cy="697035"/>
                  <a:chOff x="2157414" y="2665860"/>
                  <a:chExt cx="1802605" cy="697035"/>
                </a:xfrm>
              </p:grpSpPr>
              <p:sp>
                <p:nvSpPr>
                  <p:cNvPr id="19" name="PLRI I"/>
                  <p:cNvSpPr/>
                  <p:nvPr/>
                </p:nvSpPr>
                <p:spPr>
                  <a:xfrm>
                    <a:off x="3805238" y="2688431"/>
                    <a:ext cx="154781" cy="671513"/>
                  </a:xfrm>
                  <a:custGeom>
                    <a:avLst/>
                    <a:gdLst>
                      <a:gd name="connsiteX0" fmla="*/ 0 w 154781"/>
                      <a:gd name="connsiteY0" fmla="*/ 0 h 671513"/>
                      <a:gd name="connsiteX1" fmla="*/ 154781 w 154781"/>
                      <a:gd name="connsiteY1" fmla="*/ 0 h 671513"/>
                      <a:gd name="connsiteX2" fmla="*/ 154781 w 154781"/>
                      <a:gd name="connsiteY2" fmla="*/ 671513 h 671513"/>
                      <a:gd name="connsiteX3" fmla="*/ 0 w 154781"/>
                      <a:gd name="connsiteY3" fmla="*/ 671513 h 671513"/>
                      <a:gd name="connsiteX4" fmla="*/ 0 w 154781"/>
                      <a:gd name="connsiteY4" fmla="*/ 0 h 671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4781" h="671513">
                        <a:moveTo>
                          <a:pt x="0" y="0"/>
                        </a:moveTo>
                        <a:lnTo>
                          <a:pt x="154781" y="0"/>
                        </a:lnTo>
                        <a:lnTo>
                          <a:pt x="154781" y="671513"/>
                        </a:lnTo>
                        <a:lnTo>
                          <a:pt x="0" y="671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/>
                  </a:p>
                </p:txBody>
              </p:sp>
              <p:grpSp>
                <p:nvGrpSpPr>
                  <p:cNvPr id="20" name="Gruppieren 19"/>
                  <p:cNvGrpSpPr/>
                  <p:nvPr/>
                </p:nvGrpSpPr>
                <p:grpSpPr>
                  <a:xfrm>
                    <a:off x="3181176" y="2665860"/>
                    <a:ext cx="530123" cy="691704"/>
                    <a:chOff x="3181176" y="2665860"/>
                    <a:chExt cx="530123" cy="691704"/>
                  </a:xfrm>
                </p:grpSpPr>
                <p:sp>
                  <p:nvSpPr>
                    <p:cNvPr id="25" name="PLRI R außen"/>
                    <p:cNvSpPr/>
                    <p:nvPr/>
                  </p:nvSpPr>
                  <p:spPr>
                    <a:xfrm>
                      <a:off x="3181176" y="2665860"/>
                      <a:ext cx="530123" cy="691704"/>
                    </a:xfrm>
                    <a:custGeom>
                      <a:avLst/>
                      <a:gdLst>
                        <a:gd name="connsiteX0" fmla="*/ 0 w 216693"/>
                        <a:gd name="connsiteY0" fmla="*/ 676275 h 676275"/>
                        <a:gd name="connsiteX1" fmla="*/ 2381 w 216693"/>
                        <a:gd name="connsiteY1" fmla="*/ 4762 h 676275"/>
                        <a:gd name="connsiteX2" fmla="*/ 216693 w 216693"/>
                        <a:gd name="connsiteY2" fmla="*/ 0 h 676275"/>
                        <a:gd name="connsiteX3" fmla="*/ 157162 w 216693"/>
                        <a:gd name="connsiteY3" fmla="*/ 454819 h 676275"/>
                        <a:gd name="connsiteX4" fmla="*/ 159543 w 216693"/>
                        <a:gd name="connsiteY4" fmla="*/ 676275 h 676275"/>
                        <a:gd name="connsiteX5" fmla="*/ 0 w 216693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5098"/>
                        <a:gd name="connsiteY0" fmla="*/ 676275 h 676275"/>
                        <a:gd name="connsiteX1" fmla="*/ 2381 w 565098"/>
                        <a:gd name="connsiteY1" fmla="*/ 4762 h 676275"/>
                        <a:gd name="connsiteX2" fmla="*/ 216693 w 565098"/>
                        <a:gd name="connsiteY2" fmla="*/ 0 h 676275"/>
                        <a:gd name="connsiteX3" fmla="*/ 157162 w 565098"/>
                        <a:gd name="connsiteY3" fmla="*/ 454819 h 676275"/>
                        <a:gd name="connsiteX4" fmla="*/ 159543 w 565098"/>
                        <a:gd name="connsiteY4" fmla="*/ 676275 h 676275"/>
                        <a:gd name="connsiteX5" fmla="*/ 0 w 565098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6189"/>
                        <a:gd name="connsiteY0" fmla="*/ 676275 h 676275"/>
                        <a:gd name="connsiteX1" fmla="*/ 2381 w 566189"/>
                        <a:gd name="connsiteY1" fmla="*/ 4762 h 676275"/>
                        <a:gd name="connsiteX2" fmla="*/ 216693 w 566189"/>
                        <a:gd name="connsiteY2" fmla="*/ 0 h 676275"/>
                        <a:gd name="connsiteX3" fmla="*/ 157162 w 566189"/>
                        <a:gd name="connsiteY3" fmla="*/ 454819 h 676275"/>
                        <a:gd name="connsiteX4" fmla="*/ 159543 w 566189"/>
                        <a:gd name="connsiteY4" fmla="*/ 676275 h 676275"/>
                        <a:gd name="connsiteX5" fmla="*/ 0 w 566189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94679 w 597691"/>
                        <a:gd name="connsiteY3" fmla="*/ 388243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87298"/>
                        <a:gd name="connsiteY0" fmla="*/ 676275 h 676275"/>
                        <a:gd name="connsiteX1" fmla="*/ 2381 w 587298"/>
                        <a:gd name="connsiteY1" fmla="*/ 4762 h 676275"/>
                        <a:gd name="connsiteX2" fmla="*/ 216693 w 587298"/>
                        <a:gd name="connsiteY2" fmla="*/ 0 h 676275"/>
                        <a:gd name="connsiteX3" fmla="*/ 154954 w 587298"/>
                        <a:gd name="connsiteY3" fmla="*/ 412527 h 676275"/>
                        <a:gd name="connsiteX4" fmla="*/ 159543 w 587298"/>
                        <a:gd name="connsiteY4" fmla="*/ 676275 h 676275"/>
                        <a:gd name="connsiteX5" fmla="*/ 0 w 587298"/>
                        <a:gd name="connsiteY5" fmla="*/ 676275 h 676275"/>
                        <a:gd name="connsiteX0" fmla="*/ 0 w 550711"/>
                        <a:gd name="connsiteY0" fmla="*/ 686098 h 686098"/>
                        <a:gd name="connsiteX1" fmla="*/ 2381 w 550711"/>
                        <a:gd name="connsiteY1" fmla="*/ 14585 h 686098"/>
                        <a:gd name="connsiteX2" fmla="*/ 216693 w 550711"/>
                        <a:gd name="connsiteY2" fmla="*/ 9823 h 686098"/>
                        <a:gd name="connsiteX3" fmla="*/ 154954 w 550711"/>
                        <a:gd name="connsiteY3" fmla="*/ 422350 h 686098"/>
                        <a:gd name="connsiteX4" fmla="*/ 159543 w 550711"/>
                        <a:gd name="connsiteY4" fmla="*/ 686098 h 686098"/>
                        <a:gd name="connsiteX5" fmla="*/ 0 w 550711"/>
                        <a:gd name="connsiteY5" fmla="*/ 686098 h 686098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216693 w 598038"/>
                        <a:gd name="connsiteY2" fmla="*/ 23168 h 699443"/>
                        <a:gd name="connsiteX3" fmla="*/ 154954 w 598038"/>
                        <a:gd name="connsiteY3" fmla="*/ 435695 h 699443"/>
                        <a:gd name="connsiteX4" fmla="*/ 159543 w 598038"/>
                        <a:gd name="connsiteY4" fmla="*/ 699443 h 699443"/>
                        <a:gd name="connsiteX5" fmla="*/ 0 w 598038"/>
                        <a:gd name="connsiteY5" fmla="*/ 699443 h 699443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216693 w 598038"/>
                        <a:gd name="connsiteY2" fmla="*/ 23168 h 699443"/>
                        <a:gd name="connsiteX3" fmla="*/ 154954 w 598038"/>
                        <a:gd name="connsiteY3" fmla="*/ 435695 h 699443"/>
                        <a:gd name="connsiteX4" fmla="*/ 159543 w 598038"/>
                        <a:gd name="connsiteY4" fmla="*/ 699443 h 699443"/>
                        <a:gd name="connsiteX5" fmla="*/ 0 w 598038"/>
                        <a:gd name="connsiteY5" fmla="*/ 699443 h 699443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176386 w 598038"/>
                        <a:gd name="connsiteY2" fmla="*/ 21358 h 699443"/>
                        <a:gd name="connsiteX3" fmla="*/ 216693 w 598038"/>
                        <a:gd name="connsiteY3" fmla="*/ 23168 h 699443"/>
                        <a:gd name="connsiteX4" fmla="*/ 154954 w 598038"/>
                        <a:gd name="connsiteY4" fmla="*/ 435695 h 699443"/>
                        <a:gd name="connsiteX5" fmla="*/ 159543 w 598038"/>
                        <a:gd name="connsiteY5" fmla="*/ 699443 h 699443"/>
                        <a:gd name="connsiteX6" fmla="*/ 0 w 598038"/>
                        <a:gd name="connsiteY6" fmla="*/ 699443 h 699443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216693 w 598038"/>
                        <a:gd name="connsiteY2" fmla="*/ 23168 h 699443"/>
                        <a:gd name="connsiteX3" fmla="*/ 154954 w 598038"/>
                        <a:gd name="connsiteY3" fmla="*/ 435695 h 699443"/>
                        <a:gd name="connsiteX4" fmla="*/ 159543 w 598038"/>
                        <a:gd name="connsiteY4" fmla="*/ 699443 h 699443"/>
                        <a:gd name="connsiteX5" fmla="*/ 0 w 598038"/>
                        <a:gd name="connsiteY5" fmla="*/ 699443 h 699443"/>
                        <a:gd name="connsiteX0" fmla="*/ 0 w 620040"/>
                        <a:gd name="connsiteY0" fmla="*/ 671513 h 671513"/>
                        <a:gd name="connsiteX1" fmla="*/ 2381 w 620040"/>
                        <a:gd name="connsiteY1" fmla="*/ 0 h 671513"/>
                        <a:gd name="connsiteX2" fmla="*/ 238695 w 620040"/>
                        <a:gd name="connsiteY2" fmla="*/ 23442 h 671513"/>
                        <a:gd name="connsiteX3" fmla="*/ 154954 w 620040"/>
                        <a:gd name="connsiteY3" fmla="*/ 407765 h 671513"/>
                        <a:gd name="connsiteX4" fmla="*/ 159543 w 620040"/>
                        <a:gd name="connsiteY4" fmla="*/ 671513 h 671513"/>
                        <a:gd name="connsiteX5" fmla="*/ 0 w 620040"/>
                        <a:gd name="connsiteY5" fmla="*/ 671513 h 671513"/>
                        <a:gd name="connsiteX0" fmla="*/ 0 w 617262"/>
                        <a:gd name="connsiteY0" fmla="*/ 694109 h 694109"/>
                        <a:gd name="connsiteX1" fmla="*/ 2381 w 617262"/>
                        <a:gd name="connsiteY1" fmla="*/ 22596 h 694109"/>
                        <a:gd name="connsiteX2" fmla="*/ 235917 w 617262"/>
                        <a:gd name="connsiteY2" fmla="*/ 23168 h 694109"/>
                        <a:gd name="connsiteX3" fmla="*/ 154954 w 617262"/>
                        <a:gd name="connsiteY3" fmla="*/ 430361 h 694109"/>
                        <a:gd name="connsiteX4" fmla="*/ 159543 w 617262"/>
                        <a:gd name="connsiteY4" fmla="*/ 694109 h 694109"/>
                        <a:gd name="connsiteX5" fmla="*/ 0 w 617262"/>
                        <a:gd name="connsiteY5" fmla="*/ 694109 h 694109"/>
                        <a:gd name="connsiteX0" fmla="*/ 0 w 578294"/>
                        <a:gd name="connsiteY0" fmla="*/ 671513 h 671513"/>
                        <a:gd name="connsiteX1" fmla="*/ 2381 w 578294"/>
                        <a:gd name="connsiteY1" fmla="*/ 0 h 671513"/>
                        <a:gd name="connsiteX2" fmla="*/ 235917 w 578294"/>
                        <a:gd name="connsiteY2" fmla="*/ 572 h 671513"/>
                        <a:gd name="connsiteX3" fmla="*/ 154954 w 578294"/>
                        <a:gd name="connsiteY3" fmla="*/ 407765 h 671513"/>
                        <a:gd name="connsiteX4" fmla="*/ 159543 w 578294"/>
                        <a:gd name="connsiteY4" fmla="*/ 671513 h 671513"/>
                        <a:gd name="connsiteX5" fmla="*/ 0 w 578294"/>
                        <a:gd name="connsiteY5" fmla="*/ 671513 h 671513"/>
                        <a:gd name="connsiteX0" fmla="*/ 0 w 548851"/>
                        <a:gd name="connsiteY0" fmla="*/ 671513 h 671513"/>
                        <a:gd name="connsiteX1" fmla="*/ 2381 w 548851"/>
                        <a:gd name="connsiteY1" fmla="*/ 0 h 671513"/>
                        <a:gd name="connsiteX2" fmla="*/ 235917 w 548851"/>
                        <a:gd name="connsiteY2" fmla="*/ 572 h 671513"/>
                        <a:gd name="connsiteX3" fmla="*/ 154954 w 548851"/>
                        <a:gd name="connsiteY3" fmla="*/ 407765 h 671513"/>
                        <a:gd name="connsiteX4" fmla="*/ 159543 w 548851"/>
                        <a:gd name="connsiteY4" fmla="*/ 671513 h 671513"/>
                        <a:gd name="connsiteX5" fmla="*/ 0 w 548851"/>
                        <a:gd name="connsiteY5" fmla="*/ 671513 h 671513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154954 w 577128"/>
                        <a:gd name="connsiteY3" fmla="*/ 410294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154954 w 577128"/>
                        <a:gd name="connsiteY3" fmla="*/ 410294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687511"/>
                        <a:gd name="connsiteY0" fmla="*/ 674042 h 674042"/>
                        <a:gd name="connsiteX1" fmla="*/ 2381 w 687511"/>
                        <a:gd name="connsiteY1" fmla="*/ 2529 h 674042"/>
                        <a:gd name="connsiteX2" fmla="*/ 235917 w 687511"/>
                        <a:gd name="connsiteY2" fmla="*/ 3101 h 674042"/>
                        <a:gd name="connsiteX3" fmla="*/ 310703 w 687511"/>
                        <a:gd name="connsiteY3" fmla="*/ 386011 h 674042"/>
                        <a:gd name="connsiteX4" fmla="*/ 159543 w 687511"/>
                        <a:gd name="connsiteY4" fmla="*/ 674042 h 674042"/>
                        <a:gd name="connsiteX5" fmla="*/ 0 w 687511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490535"/>
                        <a:gd name="connsiteY0" fmla="*/ 671513 h 671513"/>
                        <a:gd name="connsiteX1" fmla="*/ 2381 w 490535"/>
                        <a:gd name="connsiteY1" fmla="*/ 0 h 671513"/>
                        <a:gd name="connsiteX2" fmla="*/ 235917 w 490535"/>
                        <a:gd name="connsiteY2" fmla="*/ 572 h 671513"/>
                        <a:gd name="connsiteX3" fmla="*/ 310703 w 490535"/>
                        <a:gd name="connsiteY3" fmla="*/ 383482 h 671513"/>
                        <a:gd name="connsiteX4" fmla="*/ 159543 w 490535"/>
                        <a:gd name="connsiteY4" fmla="*/ 671513 h 671513"/>
                        <a:gd name="connsiteX5" fmla="*/ 0 w 490535"/>
                        <a:gd name="connsiteY5" fmla="*/ 671513 h 671513"/>
                        <a:gd name="connsiteX0" fmla="*/ 0 w 527026"/>
                        <a:gd name="connsiteY0" fmla="*/ 671513 h 671513"/>
                        <a:gd name="connsiteX1" fmla="*/ 2381 w 527026"/>
                        <a:gd name="connsiteY1" fmla="*/ 0 h 671513"/>
                        <a:gd name="connsiteX2" fmla="*/ 235917 w 527026"/>
                        <a:gd name="connsiteY2" fmla="*/ 572 h 671513"/>
                        <a:gd name="connsiteX3" fmla="*/ 310703 w 527026"/>
                        <a:gd name="connsiteY3" fmla="*/ 383482 h 671513"/>
                        <a:gd name="connsiteX4" fmla="*/ 159543 w 527026"/>
                        <a:gd name="connsiteY4" fmla="*/ 671513 h 671513"/>
                        <a:gd name="connsiteX5" fmla="*/ 0 w 527026"/>
                        <a:gd name="connsiteY5" fmla="*/ 671513 h 671513"/>
                        <a:gd name="connsiteX0" fmla="*/ 0 w 527026"/>
                        <a:gd name="connsiteY0" fmla="*/ 671513 h 671513"/>
                        <a:gd name="connsiteX1" fmla="*/ 2381 w 527026"/>
                        <a:gd name="connsiteY1" fmla="*/ 0 h 671513"/>
                        <a:gd name="connsiteX2" fmla="*/ 235917 w 527026"/>
                        <a:gd name="connsiteY2" fmla="*/ 572 h 671513"/>
                        <a:gd name="connsiteX3" fmla="*/ 310703 w 527026"/>
                        <a:gd name="connsiteY3" fmla="*/ 383482 h 671513"/>
                        <a:gd name="connsiteX4" fmla="*/ 159543 w 527026"/>
                        <a:gd name="connsiteY4" fmla="*/ 671513 h 671513"/>
                        <a:gd name="connsiteX5" fmla="*/ 0 w 527026"/>
                        <a:gd name="connsiteY5" fmla="*/ 671513 h 671513"/>
                        <a:gd name="connsiteX0" fmla="*/ 0 w 527026"/>
                        <a:gd name="connsiteY0" fmla="*/ 687883 h 687883"/>
                        <a:gd name="connsiteX1" fmla="*/ 2381 w 527026"/>
                        <a:gd name="connsiteY1" fmla="*/ 16370 h 687883"/>
                        <a:gd name="connsiteX2" fmla="*/ 235917 w 527026"/>
                        <a:gd name="connsiteY2" fmla="*/ 16942 h 687883"/>
                        <a:gd name="connsiteX3" fmla="*/ 310703 w 527026"/>
                        <a:gd name="connsiteY3" fmla="*/ 399852 h 687883"/>
                        <a:gd name="connsiteX4" fmla="*/ 159543 w 527026"/>
                        <a:gd name="connsiteY4" fmla="*/ 687883 h 687883"/>
                        <a:gd name="connsiteX5" fmla="*/ 0 w 527026"/>
                        <a:gd name="connsiteY5" fmla="*/ 687883 h 687883"/>
                        <a:gd name="connsiteX0" fmla="*/ 0 w 519585"/>
                        <a:gd name="connsiteY0" fmla="*/ 687883 h 687883"/>
                        <a:gd name="connsiteX1" fmla="*/ 2381 w 519585"/>
                        <a:gd name="connsiteY1" fmla="*/ 16370 h 687883"/>
                        <a:gd name="connsiteX2" fmla="*/ 235917 w 519585"/>
                        <a:gd name="connsiteY2" fmla="*/ 16942 h 687883"/>
                        <a:gd name="connsiteX3" fmla="*/ 310703 w 519585"/>
                        <a:gd name="connsiteY3" fmla="*/ 399852 h 687883"/>
                        <a:gd name="connsiteX4" fmla="*/ 159543 w 519585"/>
                        <a:gd name="connsiteY4" fmla="*/ 687883 h 687883"/>
                        <a:gd name="connsiteX5" fmla="*/ 0 w 519585"/>
                        <a:gd name="connsiteY5" fmla="*/ 687883 h 687883"/>
                        <a:gd name="connsiteX0" fmla="*/ 0 w 526431"/>
                        <a:gd name="connsiteY0" fmla="*/ 687883 h 687883"/>
                        <a:gd name="connsiteX1" fmla="*/ 2381 w 526431"/>
                        <a:gd name="connsiteY1" fmla="*/ 16370 h 687883"/>
                        <a:gd name="connsiteX2" fmla="*/ 235917 w 526431"/>
                        <a:gd name="connsiteY2" fmla="*/ 16942 h 687883"/>
                        <a:gd name="connsiteX3" fmla="*/ 310703 w 526431"/>
                        <a:gd name="connsiteY3" fmla="*/ 399852 h 687883"/>
                        <a:gd name="connsiteX4" fmla="*/ 159543 w 526431"/>
                        <a:gd name="connsiteY4" fmla="*/ 687883 h 687883"/>
                        <a:gd name="connsiteX5" fmla="*/ 0 w 526431"/>
                        <a:gd name="connsiteY5" fmla="*/ 687883 h 687883"/>
                        <a:gd name="connsiteX0" fmla="*/ 0 w 530123"/>
                        <a:gd name="connsiteY0" fmla="*/ 691132 h 691132"/>
                        <a:gd name="connsiteX1" fmla="*/ 2381 w 530123"/>
                        <a:gd name="connsiteY1" fmla="*/ 19619 h 691132"/>
                        <a:gd name="connsiteX2" fmla="*/ 235917 w 530123"/>
                        <a:gd name="connsiteY2" fmla="*/ 20191 h 691132"/>
                        <a:gd name="connsiteX3" fmla="*/ 310703 w 530123"/>
                        <a:gd name="connsiteY3" fmla="*/ 403101 h 691132"/>
                        <a:gd name="connsiteX4" fmla="*/ 159543 w 530123"/>
                        <a:gd name="connsiteY4" fmla="*/ 691132 h 691132"/>
                        <a:gd name="connsiteX5" fmla="*/ 0 w 530123"/>
                        <a:gd name="connsiteY5" fmla="*/ 691132 h 691132"/>
                        <a:gd name="connsiteX0" fmla="*/ 0 w 530123"/>
                        <a:gd name="connsiteY0" fmla="*/ 691132 h 691132"/>
                        <a:gd name="connsiteX1" fmla="*/ 2381 w 530123"/>
                        <a:gd name="connsiteY1" fmla="*/ 19619 h 691132"/>
                        <a:gd name="connsiteX2" fmla="*/ 235917 w 530123"/>
                        <a:gd name="connsiteY2" fmla="*/ 20191 h 691132"/>
                        <a:gd name="connsiteX3" fmla="*/ 310703 w 530123"/>
                        <a:gd name="connsiteY3" fmla="*/ 403101 h 691132"/>
                        <a:gd name="connsiteX4" fmla="*/ 254968 w 530123"/>
                        <a:gd name="connsiteY4" fmla="*/ 520254 h 691132"/>
                        <a:gd name="connsiteX5" fmla="*/ 159543 w 530123"/>
                        <a:gd name="connsiteY5" fmla="*/ 691132 h 691132"/>
                        <a:gd name="connsiteX6" fmla="*/ 0 w 530123"/>
                        <a:gd name="connsiteY6" fmla="*/ 691132 h 691132"/>
                        <a:gd name="connsiteX0" fmla="*/ 0 w 551921"/>
                        <a:gd name="connsiteY0" fmla="*/ 691132 h 739138"/>
                        <a:gd name="connsiteX1" fmla="*/ 2381 w 551921"/>
                        <a:gd name="connsiteY1" fmla="*/ 19619 h 739138"/>
                        <a:gd name="connsiteX2" fmla="*/ 235917 w 551921"/>
                        <a:gd name="connsiteY2" fmla="*/ 20191 h 739138"/>
                        <a:gd name="connsiteX3" fmla="*/ 310703 w 551921"/>
                        <a:gd name="connsiteY3" fmla="*/ 403101 h 739138"/>
                        <a:gd name="connsiteX4" fmla="*/ 526728 w 551921"/>
                        <a:gd name="connsiteY4" fmla="*/ 691133 h 739138"/>
                        <a:gd name="connsiteX5" fmla="*/ 159543 w 551921"/>
                        <a:gd name="connsiteY5" fmla="*/ 691132 h 739138"/>
                        <a:gd name="connsiteX6" fmla="*/ 0 w 551921"/>
                        <a:gd name="connsiteY6" fmla="*/ 691132 h 739138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59543 w 551921"/>
                        <a:gd name="connsiteY6" fmla="*/ 691132 h 739233"/>
                        <a:gd name="connsiteX7" fmla="*/ 0 w 551921"/>
                        <a:gd name="connsiteY7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216868 w 551921"/>
                        <a:gd name="connsiteY6" fmla="*/ 691704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66688 w 551921"/>
                        <a:gd name="connsiteY6" fmla="*/ 403101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66688 w 551921"/>
                        <a:gd name="connsiteY6" fmla="*/ 475109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66688 w 551921"/>
                        <a:gd name="connsiteY6" fmla="*/ 475109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30123"/>
                        <a:gd name="connsiteY0" fmla="*/ 691132 h 739233"/>
                        <a:gd name="connsiteX1" fmla="*/ 2381 w 530123"/>
                        <a:gd name="connsiteY1" fmla="*/ 19619 h 739233"/>
                        <a:gd name="connsiteX2" fmla="*/ 235917 w 530123"/>
                        <a:gd name="connsiteY2" fmla="*/ 20191 h 739233"/>
                        <a:gd name="connsiteX3" fmla="*/ 310703 w 530123"/>
                        <a:gd name="connsiteY3" fmla="*/ 403101 h 739233"/>
                        <a:gd name="connsiteX4" fmla="*/ 454720 w 530123"/>
                        <a:gd name="connsiteY4" fmla="*/ 691133 h 739233"/>
                        <a:gd name="connsiteX5" fmla="*/ 302593 w 530123"/>
                        <a:gd name="connsiteY5" fmla="*/ 691704 h 739233"/>
                        <a:gd name="connsiteX6" fmla="*/ 166688 w 530123"/>
                        <a:gd name="connsiteY6" fmla="*/ 475109 h 739233"/>
                        <a:gd name="connsiteX7" fmla="*/ 159543 w 530123"/>
                        <a:gd name="connsiteY7" fmla="*/ 691132 h 739233"/>
                        <a:gd name="connsiteX8" fmla="*/ 0 w 530123"/>
                        <a:gd name="connsiteY8" fmla="*/ 691132 h 739233"/>
                        <a:gd name="connsiteX0" fmla="*/ 0 w 534955"/>
                        <a:gd name="connsiteY0" fmla="*/ 691132 h 739804"/>
                        <a:gd name="connsiteX1" fmla="*/ 2381 w 534955"/>
                        <a:gd name="connsiteY1" fmla="*/ 19619 h 739804"/>
                        <a:gd name="connsiteX2" fmla="*/ 235917 w 534955"/>
                        <a:gd name="connsiteY2" fmla="*/ 20191 h 739804"/>
                        <a:gd name="connsiteX3" fmla="*/ 310703 w 534955"/>
                        <a:gd name="connsiteY3" fmla="*/ 403101 h 739804"/>
                        <a:gd name="connsiteX4" fmla="*/ 509762 w 534955"/>
                        <a:gd name="connsiteY4" fmla="*/ 691704 h 739804"/>
                        <a:gd name="connsiteX5" fmla="*/ 302593 w 534955"/>
                        <a:gd name="connsiteY5" fmla="*/ 691704 h 739804"/>
                        <a:gd name="connsiteX6" fmla="*/ 166688 w 534955"/>
                        <a:gd name="connsiteY6" fmla="*/ 475109 h 739804"/>
                        <a:gd name="connsiteX7" fmla="*/ 159543 w 534955"/>
                        <a:gd name="connsiteY7" fmla="*/ 691132 h 739804"/>
                        <a:gd name="connsiteX8" fmla="*/ 0 w 534955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166688 w 530123"/>
                        <a:gd name="connsiteY6" fmla="*/ 475109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94680 w 530123"/>
                        <a:gd name="connsiteY6" fmla="*/ 403100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135905 w 530123"/>
                        <a:gd name="connsiteY6" fmla="*/ 374996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154955 w 530123"/>
                        <a:gd name="connsiteY6" fmla="*/ 422621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30123" h="691704">
                          <a:moveTo>
                            <a:pt x="0" y="691132"/>
                          </a:moveTo>
                          <a:cubicBezTo>
                            <a:pt x="794" y="467294"/>
                            <a:pt x="1587" y="243457"/>
                            <a:pt x="2381" y="19619"/>
                          </a:cubicBezTo>
                          <a:lnTo>
                            <a:pt x="235917" y="20191"/>
                          </a:lnTo>
                          <a:cubicBezTo>
                            <a:pt x="530123" y="0"/>
                            <a:pt x="526431" y="389611"/>
                            <a:pt x="310703" y="403101"/>
                          </a:cubicBezTo>
                          <a:cubicBezTo>
                            <a:pt x="412923" y="548258"/>
                            <a:pt x="434645" y="578166"/>
                            <a:pt x="509762" y="691704"/>
                          </a:cubicBezTo>
                          <a:lnTo>
                            <a:pt x="302593" y="691704"/>
                          </a:lnTo>
                          <a:lnTo>
                            <a:pt x="154955" y="422621"/>
                          </a:lnTo>
                          <a:cubicBezTo>
                            <a:pt x="156484" y="512125"/>
                            <a:pt x="158014" y="601628"/>
                            <a:pt x="159543" y="691132"/>
                          </a:cubicBezTo>
                          <a:lnTo>
                            <a:pt x="0" y="691132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dirty="0"/>
                    </a:p>
                  </p:txBody>
                </p:sp>
                <p:sp>
                  <p:nvSpPr>
                    <p:cNvPr id="26" name="PLRI R innen"/>
                    <p:cNvSpPr/>
                    <p:nvPr/>
                  </p:nvSpPr>
                  <p:spPr>
                    <a:xfrm>
                      <a:off x="3335959" y="2806923"/>
                      <a:ext cx="141484" cy="199231"/>
                    </a:xfrm>
                    <a:custGeom>
                      <a:avLst/>
                      <a:gdLst>
                        <a:gd name="connsiteX0" fmla="*/ 0 w 42862"/>
                        <a:gd name="connsiteY0" fmla="*/ 197644 h 197644"/>
                        <a:gd name="connsiteX1" fmla="*/ 2381 w 42862"/>
                        <a:gd name="connsiteY1" fmla="*/ 0 h 197644"/>
                        <a:gd name="connsiteX2" fmla="*/ 42862 w 42862"/>
                        <a:gd name="connsiteY2" fmla="*/ 0 h 197644"/>
                        <a:gd name="connsiteX3" fmla="*/ 0 w 42862"/>
                        <a:gd name="connsiteY3" fmla="*/ 197644 h 197644"/>
                        <a:gd name="connsiteX0" fmla="*/ 0 w 124048"/>
                        <a:gd name="connsiteY0" fmla="*/ 204416 h 204416"/>
                        <a:gd name="connsiteX1" fmla="*/ 2381 w 124048"/>
                        <a:gd name="connsiteY1" fmla="*/ 6772 h 204416"/>
                        <a:gd name="connsiteX2" fmla="*/ 42862 w 124048"/>
                        <a:gd name="connsiteY2" fmla="*/ 6772 h 204416"/>
                        <a:gd name="connsiteX3" fmla="*/ 0 w 124048"/>
                        <a:gd name="connsiteY3" fmla="*/ 204416 h 204416"/>
                        <a:gd name="connsiteX0" fmla="*/ 0 w 165323"/>
                        <a:gd name="connsiteY0" fmla="*/ 204416 h 209204"/>
                        <a:gd name="connsiteX1" fmla="*/ 2381 w 165323"/>
                        <a:gd name="connsiteY1" fmla="*/ 6772 h 209204"/>
                        <a:gd name="connsiteX2" fmla="*/ 42862 w 165323"/>
                        <a:gd name="connsiteY2" fmla="*/ 6772 h 209204"/>
                        <a:gd name="connsiteX3" fmla="*/ 0 w 165323"/>
                        <a:gd name="connsiteY3" fmla="*/ 204416 h 209204"/>
                        <a:gd name="connsiteX0" fmla="*/ 0 w 171574"/>
                        <a:gd name="connsiteY0" fmla="*/ 204416 h 209204"/>
                        <a:gd name="connsiteX1" fmla="*/ 2381 w 171574"/>
                        <a:gd name="connsiteY1" fmla="*/ 6772 h 209204"/>
                        <a:gd name="connsiteX2" fmla="*/ 171574 w 171574"/>
                        <a:gd name="connsiteY2" fmla="*/ 121841 h 209204"/>
                        <a:gd name="connsiteX3" fmla="*/ 0 w 171574"/>
                        <a:gd name="connsiteY3" fmla="*/ 204416 h 209204"/>
                        <a:gd name="connsiteX0" fmla="*/ 0 w 172243"/>
                        <a:gd name="connsiteY0" fmla="*/ 204416 h 209204"/>
                        <a:gd name="connsiteX1" fmla="*/ 2381 w 172243"/>
                        <a:gd name="connsiteY1" fmla="*/ 6772 h 209204"/>
                        <a:gd name="connsiteX2" fmla="*/ 171574 w 172243"/>
                        <a:gd name="connsiteY2" fmla="*/ 121841 h 209204"/>
                        <a:gd name="connsiteX3" fmla="*/ 0 w 172243"/>
                        <a:gd name="connsiteY3" fmla="*/ 204416 h 209204"/>
                        <a:gd name="connsiteX0" fmla="*/ 0 w 172243"/>
                        <a:gd name="connsiteY0" fmla="*/ 197644 h 202432"/>
                        <a:gd name="connsiteX1" fmla="*/ 2381 w 172243"/>
                        <a:gd name="connsiteY1" fmla="*/ 0 h 202432"/>
                        <a:gd name="connsiteX2" fmla="*/ 171574 w 172243"/>
                        <a:gd name="connsiteY2" fmla="*/ 115069 h 202432"/>
                        <a:gd name="connsiteX3" fmla="*/ 0 w 172243"/>
                        <a:gd name="connsiteY3" fmla="*/ 197644 h 202432"/>
                        <a:gd name="connsiteX0" fmla="*/ 0 w 165323"/>
                        <a:gd name="connsiteY0" fmla="*/ 210121 h 214909"/>
                        <a:gd name="connsiteX1" fmla="*/ 2381 w 165323"/>
                        <a:gd name="connsiteY1" fmla="*/ 12477 h 214909"/>
                        <a:gd name="connsiteX2" fmla="*/ 99565 w 165323"/>
                        <a:gd name="connsiteY2" fmla="*/ 55538 h 214909"/>
                        <a:gd name="connsiteX3" fmla="*/ 0 w 165323"/>
                        <a:gd name="connsiteY3" fmla="*/ 210121 h 214909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1484"/>
                        <a:gd name="connsiteY0" fmla="*/ 197644 h 197644"/>
                        <a:gd name="connsiteX1" fmla="*/ 2381 w 141484"/>
                        <a:gd name="connsiteY1" fmla="*/ 0 h 197644"/>
                        <a:gd name="connsiteX2" fmla="*/ 140493 w 141484"/>
                        <a:gd name="connsiteY2" fmla="*/ 95250 h 197644"/>
                        <a:gd name="connsiteX3" fmla="*/ 0 w 141484"/>
                        <a:gd name="connsiteY3" fmla="*/ 197644 h 197644"/>
                        <a:gd name="connsiteX0" fmla="*/ 0 w 141484"/>
                        <a:gd name="connsiteY0" fmla="*/ 197644 h 199231"/>
                        <a:gd name="connsiteX1" fmla="*/ 2381 w 141484"/>
                        <a:gd name="connsiteY1" fmla="*/ 0 h 199231"/>
                        <a:gd name="connsiteX2" fmla="*/ 140493 w 141484"/>
                        <a:gd name="connsiteY2" fmla="*/ 95250 h 199231"/>
                        <a:gd name="connsiteX3" fmla="*/ 0 w 141484"/>
                        <a:gd name="connsiteY3" fmla="*/ 197644 h 1992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1484" h="199231">
                          <a:moveTo>
                            <a:pt x="0" y="197644"/>
                          </a:moveTo>
                          <a:cubicBezTo>
                            <a:pt x="794" y="131763"/>
                            <a:pt x="1587" y="65881"/>
                            <a:pt x="2381" y="0"/>
                          </a:cubicBezTo>
                          <a:cubicBezTo>
                            <a:pt x="88776" y="3125"/>
                            <a:pt x="141484" y="13692"/>
                            <a:pt x="140493" y="95250"/>
                          </a:cubicBezTo>
                          <a:cubicBezTo>
                            <a:pt x="140495" y="199231"/>
                            <a:pt x="79474" y="196330"/>
                            <a:pt x="0" y="197644"/>
                          </a:cubicBezTo>
                          <a:close/>
                        </a:path>
                      </a:pathLst>
                    </a:custGeom>
                    <a:solidFill>
                      <a:srgbClr val="BE1E3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dirty="0"/>
                    </a:p>
                  </p:txBody>
                </p:sp>
              </p:grpSp>
              <p:sp>
                <p:nvSpPr>
                  <p:cNvPr id="21" name="PLRI L"/>
                  <p:cNvSpPr/>
                  <p:nvPr/>
                </p:nvSpPr>
                <p:spPr>
                  <a:xfrm>
                    <a:off x="2721520" y="2688431"/>
                    <a:ext cx="357436" cy="674464"/>
                  </a:xfrm>
                  <a:custGeom>
                    <a:avLst/>
                    <a:gdLst>
                      <a:gd name="connsiteX0" fmla="*/ 2381 w 359568"/>
                      <a:gd name="connsiteY0" fmla="*/ 0 h 676275"/>
                      <a:gd name="connsiteX1" fmla="*/ 4762 w 359568"/>
                      <a:gd name="connsiteY1" fmla="*/ 676275 h 676275"/>
                      <a:gd name="connsiteX2" fmla="*/ 0 w 359568"/>
                      <a:gd name="connsiteY2" fmla="*/ 676275 h 676275"/>
                      <a:gd name="connsiteX3" fmla="*/ 359568 w 359568"/>
                      <a:gd name="connsiteY3" fmla="*/ 673894 h 676275"/>
                      <a:gd name="connsiteX4" fmla="*/ 359568 w 359568"/>
                      <a:gd name="connsiteY4" fmla="*/ 533400 h 676275"/>
                      <a:gd name="connsiteX5" fmla="*/ 157162 w 359568"/>
                      <a:gd name="connsiteY5" fmla="*/ 533400 h 676275"/>
                      <a:gd name="connsiteX6" fmla="*/ 157162 w 359568"/>
                      <a:gd name="connsiteY6" fmla="*/ 2382 h 676275"/>
                      <a:gd name="connsiteX7" fmla="*/ 2381 w 359568"/>
                      <a:gd name="connsiteY7" fmla="*/ 0 h 676275"/>
                      <a:gd name="connsiteX0" fmla="*/ 0 w 357187"/>
                      <a:gd name="connsiteY0" fmla="*/ 0 h 676275"/>
                      <a:gd name="connsiteX1" fmla="*/ 2381 w 357187"/>
                      <a:gd name="connsiteY1" fmla="*/ 676275 h 676275"/>
                      <a:gd name="connsiteX2" fmla="*/ 266055 w 357187"/>
                      <a:gd name="connsiteY2" fmla="*/ 668561 h 676275"/>
                      <a:gd name="connsiteX3" fmla="*/ 357187 w 357187"/>
                      <a:gd name="connsiteY3" fmla="*/ 673894 h 676275"/>
                      <a:gd name="connsiteX4" fmla="*/ 357187 w 357187"/>
                      <a:gd name="connsiteY4" fmla="*/ 533400 h 676275"/>
                      <a:gd name="connsiteX5" fmla="*/ 154781 w 357187"/>
                      <a:gd name="connsiteY5" fmla="*/ 533400 h 676275"/>
                      <a:gd name="connsiteX6" fmla="*/ 154781 w 357187"/>
                      <a:gd name="connsiteY6" fmla="*/ 2382 h 676275"/>
                      <a:gd name="connsiteX7" fmla="*/ 0 w 357187"/>
                      <a:gd name="connsiteY7" fmla="*/ 0 h 676275"/>
                      <a:gd name="connsiteX0" fmla="*/ 0 w 357187"/>
                      <a:gd name="connsiteY0" fmla="*/ 0 h 676275"/>
                      <a:gd name="connsiteX1" fmla="*/ 2381 w 357187"/>
                      <a:gd name="connsiteY1" fmla="*/ 676275 h 676275"/>
                      <a:gd name="connsiteX2" fmla="*/ 357187 w 357187"/>
                      <a:gd name="connsiteY2" fmla="*/ 673894 h 676275"/>
                      <a:gd name="connsiteX3" fmla="*/ 357187 w 357187"/>
                      <a:gd name="connsiteY3" fmla="*/ 533400 h 676275"/>
                      <a:gd name="connsiteX4" fmla="*/ 154781 w 357187"/>
                      <a:gd name="connsiteY4" fmla="*/ 533400 h 676275"/>
                      <a:gd name="connsiteX5" fmla="*/ 154781 w 357187"/>
                      <a:gd name="connsiteY5" fmla="*/ 2382 h 676275"/>
                      <a:gd name="connsiteX6" fmla="*/ 0 w 357187"/>
                      <a:gd name="connsiteY6" fmla="*/ 0 h 676275"/>
                      <a:gd name="connsiteX0" fmla="*/ 249 w 357436"/>
                      <a:gd name="connsiteY0" fmla="*/ 0 h 674464"/>
                      <a:gd name="connsiteX1" fmla="*/ 794 w 357436"/>
                      <a:gd name="connsiteY1" fmla="*/ 674464 h 674464"/>
                      <a:gd name="connsiteX2" fmla="*/ 357436 w 357436"/>
                      <a:gd name="connsiteY2" fmla="*/ 673894 h 674464"/>
                      <a:gd name="connsiteX3" fmla="*/ 357436 w 357436"/>
                      <a:gd name="connsiteY3" fmla="*/ 533400 h 674464"/>
                      <a:gd name="connsiteX4" fmla="*/ 155030 w 357436"/>
                      <a:gd name="connsiteY4" fmla="*/ 533400 h 674464"/>
                      <a:gd name="connsiteX5" fmla="*/ 155030 w 357436"/>
                      <a:gd name="connsiteY5" fmla="*/ 2382 h 674464"/>
                      <a:gd name="connsiteX6" fmla="*/ 249 w 357436"/>
                      <a:gd name="connsiteY6" fmla="*/ 0 h 674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7436" h="674464">
                        <a:moveTo>
                          <a:pt x="249" y="0"/>
                        </a:moveTo>
                        <a:cubicBezTo>
                          <a:pt x="1043" y="225425"/>
                          <a:pt x="0" y="449039"/>
                          <a:pt x="794" y="674464"/>
                        </a:cubicBezTo>
                        <a:lnTo>
                          <a:pt x="357436" y="673894"/>
                        </a:lnTo>
                        <a:lnTo>
                          <a:pt x="357436" y="533400"/>
                        </a:lnTo>
                        <a:lnTo>
                          <a:pt x="155030" y="533400"/>
                        </a:lnTo>
                        <a:lnTo>
                          <a:pt x="155030" y="2382"/>
                        </a:lnTo>
                        <a:lnTo>
                          <a:pt x="249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/>
                  </a:p>
                </p:txBody>
              </p:sp>
              <p:grpSp>
                <p:nvGrpSpPr>
                  <p:cNvPr id="22" name="Gruppieren 10"/>
                  <p:cNvGrpSpPr/>
                  <p:nvPr/>
                </p:nvGrpSpPr>
                <p:grpSpPr>
                  <a:xfrm>
                    <a:off x="2157414" y="2683669"/>
                    <a:ext cx="597691" cy="676275"/>
                    <a:chOff x="2157414" y="2683669"/>
                    <a:chExt cx="597691" cy="676275"/>
                  </a:xfrm>
                </p:grpSpPr>
                <p:sp>
                  <p:nvSpPr>
                    <p:cNvPr id="23" name="PLRI P außen"/>
                    <p:cNvSpPr/>
                    <p:nvPr/>
                  </p:nvSpPr>
                  <p:spPr>
                    <a:xfrm>
                      <a:off x="2157414" y="2683669"/>
                      <a:ext cx="597691" cy="676275"/>
                    </a:xfrm>
                    <a:custGeom>
                      <a:avLst/>
                      <a:gdLst>
                        <a:gd name="connsiteX0" fmla="*/ 0 w 216693"/>
                        <a:gd name="connsiteY0" fmla="*/ 676275 h 676275"/>
                        <a:gd name="connsiteX1" fmla="*/ 2381 w 216693"/>
                        <a:gd name="connsiteY1" fmla="*/ 4762 h 676275"/>
                        <a:gd name="connsiteX2" fmla="*/ 216693 w 216693"/>
                        <a:gd name="connsiteY2" fmla="*/ 0 h 676275"/>
                        <a:gd name="connsiteX3" fmla="*/ 157162 w 216693"/>
                        <a:gd name="connsiteY3" fmla="*/ 454819 h 676275"/>
                        <a:gd name="connsiteX4" fmla="*/ 159543 w 216693"/>
                        <a:gd name="connsiteY4" fmla="*/ 676275 h 676275"/>
                        <a:gd name="connsiteX5" fmla="*/ 0 w 216693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5098"/>
                        <a:gd name="connsiteY0" fmla="*/ 676275 h 676275"/>
                        <a:gd name="connsiteX1" fmla="*/ 2381 w 565098"/>
                        <a:gd name="connsiteY1" fmla="*/ 4762 h 676275"/>
                        <a:gd name="connsiteX2" fmla="*/ 216693 w 565098"/>
                        <a:gd name="connsiteY2" fmla="*/ 0 h 676275"/>
                        <a:gd name="connsiteX3" fmla="*/ 157162 w 565098"/>
                        <a:gd name="connsiteY3" fmla="*/ 454819 h 676275"/>
                        <a:gd name="connsiteX4" fmla="*/ 159543 w 565098"/>
                        <a:gd name="connsiteY4" fmla="*/ 676275 h 676275"/>
                        <a:gd name="connsiteX5" fmla="*/ 0 w 565098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6189"/>
                        <a:gd name="connsiteY0" fmla="*/ 676275 h 676275"/>
                        <a:gd name="connsiteX1" fmla="*/ 2381 w 566189"/>
                        <a:gd name="connsiteY1" fmla="*/ 4762 h 676275"/>
                        <a:gd name="connsiteX2" fmla="*/ 216693 w 566189"/>
                        <a:gd name="connsiteY2" fmla="*/ 0 h 676275"/>
                        <a:gd name="connsiteX3" fmla="*/ 157162 w 566189"/>
                        <a:gd name="connsiteY3" fmla="*/ 454819 h 676275"/>
                        <a:gd name="connsiteX4" fmla="*/ 159543 w 566189"/>
                        <a:gd name="connsiteY4" fmla="*/ 676275 h 676275"/>
                        <a:gd name="connsiteX5" fmla="*/ 0 w 566189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97691" h="676275">
                          <a:moveTo>
                            <a:pt x="0" y="676275"/>
                          </a:moveTo>
                          <a:cubicBezTo>
                            <a:pt x="794" y="452437"/>
                            <a:pt x="1587" y="228600"/>
                            <a:pt x="2381" y="4762"/>
                          </a:cubicBezTo>
                          <a:lnTo>
                            <a:pt x="216693" y="0"/>
                          </a:lnTo>
                          <a:cubicBezTo>
                            <a:pt x="597691" y="26391"/>
                            <a:pt x="503360" y="499022"/>
                            <a:pt x="157162" y="454819"/>
                          </a:cubicBezTo>
                          <a:cubicBezTo>
                            <a:pt x="157956" y="528638"/>
                            <a:pt x="158749" y="602456"/>
                            <a:pt x="159543" y="676275"/>
                          </a:cubicBezTo>
                          <a:lnTo>
                            <a:pt x="0" y="676275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dirty="0"/>
                    </a:p>
                  </p:txBody>
                </p:sp>
                <p:sp>
                  <p:nvSpPr>
                    <p:cNvPr id="24" name="PLRI P innen"/>
                    <p:cNvSpPr/>
                    <p:nvPr/>
                  </p:nvSpPr>
                  <p:spPr>
                    <a:xfrm>
                      <a:off x="2312196" y="2809875"/>
                      <a:ext cx="141484" cy="199231"/>
                    </a:xfrm>
                    <a:custGeom>
                      <a:avLst/>
                      <a:gdLst>
                        <a:gd name="connsiteX0" fmla="*/ 0 w 42862"/>
                        <a:gd name="connsiteY0" fmla="*/ 197644 h 197644"/>
                        <a:gd name="connsiteX1" fmla="*/ 2381 w 42862"/>
                        <a:gd name="connsiteY1" fmla="*/ 0 h 197644"/>
                        <a:gd name="connsiteX2" fmla="*/ 42862 w 42862"/>
                        <a:gd name="connsiteY2" fmla="*/ 0 h 197644"/>
                        <a:gd name="connsiteX3" fmla="*/ 0 w 42862"/>
                        <a:gd name="connsiteY3" fmla="*/ 197644 h 197644"/>
                        <a:gd name="connsiteX0" fmla="*/ 0 w 124048"/>
                        <a:gd name="connsiteY0" fmla="*/ 204416 h 204416"/>
                        <a:gd name="connsiteX1" fmla="*/ 2381 w 124048"/>
                        <a:gd name="connsiteY1" fmla="*/ 6772 h 204416"/>
                        <a:gd name="connsiteX2" fmla="*/ 42862 w 124048"/>
                        <a:gd name="connsiteY2" fmla="*/ 6772 h 204416"/>
                        <a:gd name="connsiteX3" fmla="*/ 0 w 124048"/>
                        <a:gd name="connsiteY3" fmla="*/ 204416 h 204416"/>
                        <a:gd name="connsiteX0" fmla="*/ 0 w 165323"/>
                        <a:gd name="connsiteY0" fmla="*/ 204416 h 209204"/>
                        <a:gd name="connsiteX1" fmla="*/ 2381 w 165323"/>
                        <a:gd name="connsiteY1" fmla="*/ 6772 h 209204"/>
                        <a:gd name="connsiteX2" fmla="*/ 42862 w 165323"/>
                        <a:gd name="connsiteY2" fmla="*/ 6772 h 209204"/>
                        <a:gd name="connsiteX3" fmla="*/ 0 w 165323"/>
                        <a:gd name="connsiteY3" fmla="*/ 204416 h 209204"/>
                        <a:gd name="connsiteX0" fmla="*/ 0 w 171574"/>
                        <a:gd name="connsiteY0" fmla="*/ 204416 h 209204"/>
                        <a:gd name="connsiteX1" fmla="*/ 2381 w 171574"/>
                        <a:gd name="connsiteY1" fmla="*/ 6772 h 209204"/>
                        <a:gd name="connsiteX2" fmla="*/ 171574 w 171574"/>
                        <a:gd name="connsiteY2" fmla="*/ 121841 h 209204"/>
                        <a:gd name="connsiteX3" fmla="*/ 0 w 171574"/>
                        <a:gd name="connsiteY3" fmla="*/ 204416 h 209204"/>
                        <a:gd name="connsiteX0" fmla="*/ 0 w 172243"/>
                        <a:gd name="connsiteY0" fmla="*/ 204416 h 209204"/>
                        <a:gd name="connsiteX1" fmla="*/ 2381 w 172243"/>
                        <a:gd name="connsiteY1" fmla="*/ 6772 h 209204"/>
                        <a:gd name="connsiteX2" fmla="*/ 171574 w 172243"/>
                        <a:gd name="connsiteY2" fmla="*/ 121841 h 209204"/>
                        <a:gd name="connsiteX3" fmla="*/ 0 w 172243"/>
                        <a:gd name="connsiteY3" fmla="*/ 204416 h 209204"/>
                        <a:gd name="connsiteX0" fmla="*/ 0 w 172243"/>
                        <a:gd name="connsiteY0" fmla="*/ 197644 h 202432"/>
                        <a:gd name="connsiteX1" fmla="*/ 2381 w 172243"/>
                        <a:gd name="connsiteY1" fmla="*/ 0 h 202432"/>
                        <a:gd name="connsiteX2" fmla="*/ 171574 w 172243"/>
                        <a:gd name="connsiteY2" fmla="*/ 115069 h 202432"/>
                        <a:gd name="connsiteX3" fmla="*/ 0 w 172243"/>
                        <a:gd name="connsiteY3" fmla="*/ 197644 h 202432"/>
                        <a:gd name="connsiteX0" fmla="*/ 0 w 165323"/>
                        <a:gd name="connsiteY0" fmla="*/ 210121 h 214909"/>
                        <a:gd name="connsiteX1" fmla="*/ 2381 w 165323"/>
                        <a:gd name="connsiteY1" fmla="*/ 12477 h 214909"/>
                        <a:gd name="connsiteX2" fmla="*/ 99565 w 165323"/>
                        <a:gd name="connsiteY2" fmla="*/ 55538 h 214909"/>
                        <a:gd name="connsiteX3" fmla="*/ 0 w 165323"/>
                        <a:gd name="connsiteY3" fmla="*/ 210121 h 214909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1484"/>
                        <a:gd name="connsiteY0" fmla="*/ 197644 h 197644"/>
                        <a:gd name="connsiteX1" fmla="*/ 2381 w 141484"/>
                        <a:gd name="connsiteY1" fmla="*/ 0 h 197644"/>
                        <a:gd name="connsiteX2" fmla="*/ 140493 w 141484"/>
                        <a:gd name="connsiteY2" fmla="*/ 95250 h 197644"/>
                        <a:gd name="connsiteX3" fmla="*/ 0 w 141484"/>
                        <a:gd name="connsiteY3" fmla="*/ 197644 h 197644"/>
                        <a:gd name="connsiteX0" fmla="*/ 0 w 141484"/>
                        <a:gd name="connsiteY0" fmla="*/ 197644 h 199231"/>
                        <a:gd name="connsiteX1" fmla="*/ 2381 w 141484"/>
                        <a:gd name="connsiteY1" fmla="*/ 0 h 199231"/>
                        <a:gd name="connsiteX2" fmla="*/ 140493 w 141484"/>
                        <a:gd name="connsiteY2" fmla="*/ 95250 h 199231"/>
                        <a:gd name="connsiteX3" fmla="*/ 0 w 141484"/>
                        <a:gd name="connsiteY3" fmla="*/ 197644 h 1992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1484" h="199231">
                          <a:moveTo>
                            <a:pt x="0" y="197644"/>
                          </a:moveTo>
                          <a:cubicBezTo>
                            <a:pt x="794" y="131763"/>
                            <a:pt x="1587" y="65881"/>
                            <a:pt x="2381" y="0"/>
                          </a:cubicBezTo>
                          <a:cubicBezTo>
                            <a:pt x="88776" y="3125"/>
                            <a:pt x="141484" y="13692"/>
                            <a:pt x="140493" y="95250"/>
                          </a:cubicBezTo>
                          <a:cubicBezTo>
                            <a:pt x="140495" y="199231"/>
                            <a:pt x="79474" y="196330"/>
                            <a:pt x="0" y="197644"/>
                          </a:cubicBezTo>
                          <a:close/>
                        </a:path>
                      </a:pathLst>
                    </a:custGeom>
                    <a:solidFill>
                      <a:srgbClr val="BE1E3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dirty="0"/>
                    </a:p>
                  </p:txBody>
                </p:sp>
              </p:grpSp>
            </p:grpSp>
          </p:grpSp>
        </p:grpSp>
        <p:sp>
          <p:nvSpPr>
            <p:cNvPr id="13" name="Textfeld 12"/>
            <p:cNvSpPr txBox="1"/>
            <p:nvPr/>
          </p:nvSpPr>
          <p:spPr>
            <a:xfrm>
              <a:off x="4387990" y="2677543"/>
              <a:ext cx="5316297" cy="2839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b="1" dirty="0">
                  <a:solidFill>
                    <a:srgbClr val="BE1E3C"/>
                  </a:solidFill>
                  <a:latin typeface="Arial Narrow" pitchFamily="34" charset="0"/>
                </a:rPr>
                <a:t>PETER L.</a:t>
              </a:r>
            </a:p>
            <a:p>
              <a:r>
                <a:rPr lang="de-DE" sz="700" b="1" dirty="0">
                  <a:solidFill>
                    <a:srgbClr val="BE1E3C"/>
                  </a:solidFill>
                  <a:latin typeface="Arial Narrow" pitchFamily="34" charset="0"/>
                </a:rPr>
                <a:t>REICHERTZ INSTITUT</a:t>
              </a:r>
            </a:p>
            <a:p>
              <a:r>
                <a:rPr lang="de-DE" sz="700" b="1" dirty="0">
                  <a:solidFill>
                    <a:srgbClr val="786E64"/>
                  </a:solidFill>
                  <a:latin typeface="Arial Narrow" pitchFamily="34" charset="0"/>
                </a:rPr>
                <a:t>FOR MEDICAL</a:t>
              </a:r>
              <a:br>
                <a:rPr lang="de-DE" sz="700" b="1" dirty="0">
                  <a:solidFill>
                    <a:srgbClr val="786E64"/>
                  </a:solidFill>
                  <a:latin typeface="Arial Narrow" pitchFamily="34" charset="0"/>
                </a:rPr>
              </a:br>
              <a:r>
                <a:rPr lang="de-DE" sz="700" b="1" dirty="0">
                  <a:solidFill>
                    <a:srgbClr val="786E64"/>
                  </a:solidFill>
                  <a:latin typeface="Arial Narrow" pitchFamily="34" charset="0"/>
                </a:rPr>
                <a:t>INFORMATICS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568332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RI DE - Standard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1081088" y="765175"/>
            <a:ext cx="8062912" cy="53975"/>
          </a:xfrm>
          <a:prstGeom prst="rect">
            <a:avLst/>
          </a:prstGeom>
          <a:solidFill>
            <a:srgbClr val="BE1E3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>
              <a:solidFill>
                <a:prstClr val="white"/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0" y="765175"/>
            <a:ext cx="1008063" cy="53975"/>
          </a:xfrm>
          <a:prstGeom prst="rect">
            <a:avLst/>
          </a:prstGeom>
          <a:solidFill>
            <a:srgbClr val="786E6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Rechteck 5"/>
          <p:cNvSpPr/>
          <p:nvPr userDrawn="1"/>
        </p:nvSpPr>
        <p:spPr>
          <a:xfrm>
            <a:off x="0" y="6402388"/>
            <a:ext cx="7286625" cy="53975"/>
          </a:xfrm>
          <a:prstGeom prst="rect">
            <a:avLst/>
          </a:prstGeom>
          <a:solidFill>
            <a:srgbClr val="BE1E3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>
              <a:solidFill>
                <a:prstClr val="white"/>
              </a:solidFill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461938" y="152400"/>
            <a:ext cx="8520650" cy="439718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rgbClr val="786E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71400" y="6484331"/>
            <a:ext cx="1980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786E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08.10.2024</a:t>
            </a: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61652" y="6484331"/>
            <a:ext cx="4680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786E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Lehrveranstaltungen am PLRI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642276" y="6484331"/>
            <a:ext cx="720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786E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grpSp>
        <p:nvGrpSpPr>
          <p:cNvPr id="11" name="Gruppieren 25"/>
          <p:cNvGrpSpPr/>
          <p:nvPr userDrawn="1"/>
        </p:nvGrpSpPr>
        <p:grpSpPr>
          <a:xfrm>
            <a:off x="7362372" y="6047440"/>
            <a:ext cx="1781628" cy="700975"/>
            <a:chOff x="35496" y="1712878"/>
            <a:chExt cx="9668791" cy="3804146"/>
          </a:xfrm>
        </p:grpSpPr>
        <p:grpSp>
          <p:nvGrpSpPr>
            <p:cNvPr id="12" name="Gruppieren 23"/>
            <p:cNvGrpSpPr/>
            <p:nvPr/>
          </p:nvGrpSpPr>
          <p:grpSpPr>
            <a:xfrm>
              <a:off x="35496" y="1712878"/>
              <a:ext cx="4157885" cy="3203758"/>
              <a:chOff x="35496" y="1712878"/>
              <a:chExt cx="4157885" cy="3203758"/>
            </a:xfrm>
          </p:grpSpPr>
          <p:sp>
            <p:nvSpPr>
              <p:cNvPr id="15" name="PLRI MHH Quadrat"/>
              <p:cNvSpPr/>
              <p:nvPr/>
            </p:nvSpPr>
            <p:spPr>
              <a:xfrm>
                <a:off x="35496" y="3020762"/>
                <a:ext cx="947324" cy="947324"/>
              </a:xfrm>
              <a:prstGeom prst="roundRect">
                <a:avLst>
                  <a:gd name="adj" fmla="val 7687"/>
                </a:avLst>
              </a:prstGeom>
              <a:solidFill>
                <a:srgbClr val="786E6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6" name="PLRI TU Quadrat"/>
              <p:cNvSpPr/>
              <p:nvPr/>
            </p:nvSpPr>
            <p:spPr>
              <a:xfrm>
                <a:off x="960380" y="3969312"/>
                <a:ext cx="947324" cy="947324"/>
              </a:xfrm>
              <a:prstGeom prst="roundRect">
                <a:avLst>
                  <a:gd name="adj" fmla="val 7687"/>
                </a:avLst>
              </a:prstGeom>
              <a:solidFill>
                <a:srgbClr val="BE1E3C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grpSp>
            <p:nvGrpSpPr>
              <p:cNvPr id="17" name="Gruppieren 22"/>
              <p:cNvGrpSpPr/>
              <p:nvPr/>
            </p:nvGrpSpPr>
            <p:grpSpPr>
              <a:xfrm>
                <a:off x="1934866" y="1712878"/>
                <a:ext cx="2258515" cy="2258515"/>
                <a:chOff x="1934866" y="1712878"/>
                <a:chExt cx="2258515" cy="2258515"/>
              </a:xfrm>
            </p:grpSpPr>
            <p:sp>
              <p:nvSpPr>
                <p:cNvPr id="18" name="PLRI großes Quadrat"/>
                <p:cNvSpPr/>
                <p:nvPr/>
              </p:nvSpPr>
              <p:spPr>
                <a:xfrm>
                  <a:off x="1934866" y="1712878"/>
                  <a:ext cx="2258515" cy="2258515"/>
                </a:xfrm>
                <a:prstGeom prst="roundRect">
                  <a:avLst>
                    <a:gd name="adj" fmla="val 4558"/>
                  </a:avLst>
                </a:prstGeom>
                <a:solidFill>
                  <a:srgbClr val="BE1E3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grpSp>
              <p:nvGrpSpPr>
                <p:cNvPr id="19" name="Gruppieren 21"/>
                <p:cNvGrpSpPr/>
                <p:nvPr/>
              </p:nvGrpSpPr>
              <p:grpSpPr>
                <a:xfrm>
                  <a:off x="2157414" y="2665860"/>
                  <a:ext cx="1802605" cy="697035"/>
                  <a:chOff x="2157414" y="2665860"/>
                  <a:chExt cx="1802605" cy="697035"/>
                </a:xfrm>
              </p:grpSpPr>
              <p:sp>
                <p:nvSpPr>
                  <p:cNvPr id="20" name="PLRI I"/>
                  <p:cNvSpPr/>
                  <p:nvPr/>
                </p:nvSpPr>
                <p:spPr>
                  <a:xfrm>
                    <a:off x="3805238" y="2688431"/>
                    <a:ext cx="154781" cy="671513"/>
                  </a:xfrm>
                  <a:custGeom>
                    <a:avLst/>
                    <a:gdLst>
                      <a:gd name="connsiteX0" fmla="*/ 0 w 154781"/>
                      <a:gd name="connsiteY0" fmla="*/ 0 h 671513"/>
                      <a:gd name="connsiteX1" fmla="*/ 154781 w 154781"/>
                      <a:gd name="connsiteY1" fmla="*/ 0 h 671513"/>
                      <a:gd name="connsiteX2" fmla="*/ 154781 w 154781"/>
                      <a:gd name="connsiteY2" fmla="*/ 671513 h 671513"/>
                      <a:gd name="connsiteX3" fmla="*/ 0 w 154781"/>
                      <a:gd name="connsiteY3" fmla="*/ 671513 h 671513"/>
                      <a:gd name="connsiteX4" fmla="*/ 0 w 154781"/>
                      <a:gd name="connsiteY4" fmla="*/ 0 h 671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4781" h="671513">
                        <a:moveTo>
                          <a:pt x="0" y="0"/>
                        </a:moveTo>
                        <a:lnTo>
                          <a:pt x="154781" y="0"/>
                        </a:lnTo>
                        <a:lnTo>
                          <a:pt x="154781" y="671513"/>
                        </a:lnTo>
                        <a:lnTo>
                          <a:pt x="0" y="671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/>
                  </a:p>
                </p:txBody>
              </p:sp>
              <p:grpSp>
                <p:nvGrpSpPr>
                  <p:cNvPr id="21" name="Gruppieren 20"/>
                  <p:cNvGrpSpPr/>
                  <p:nvPr/>
                </p:nvGrpSpPr>
                <p:grpSpPr>
                  <a:xfrm>
                    <a:off x="3181176" y="2665860"/>
                    <a:ext cx="530123" cy="691704"/>
                    <a:chOff x="3181176" y="2665860"/>
                    <a:chExt cx="530123" cy="691704"/>
                  </a:xfrm>
                </p:grpSpPr>
                <p:sp>
                  <p:nvSpPr>
                    <p:cNvPr id="26" name="PLRI R außen"/>
                    <p:cNvSpPr/>
                    <p:nvPr/>
                  </p:nvSpPr>
                  <p:spPr>
                    <a:xfrm>
                      <a:off x="3181176" y="2665860"/>
                      <a:ext cx="530123" cy="691704"/>
                    </a:xfrm>
                    <a:custGeom>
                      <a:avLst/>
                      <a:gdLst>
                        <a:gd name="connsiteX0" fmla="*/ 0 w 216693"/>
                        <a:gd name="connsiteY0" fmla="*/ 676275 h 676275"/>
                        <a:gd name="connsiteX1" fmla="*/ 2381 w 216693"/>
                        <a:gd name="connsiteY1" fmla="*/ 4762 h 676275"/>
                        <a:gd name="connsiteX2" fmla="*/ 216693 w 216693"/>
                        <a:gd name="connsiteY2" fmla="*/ 0 h 676275"/>
                        <a:gd name="connsiteX3" fmla="*/ 157162 w 216693"/>
                        <a:gd name="connsiteY3" fmla="*/ 454819 h 676275"/>
                        <a:gd name="connsiteX4" fmla="*/ 159543 w 216693"/>
                        <a:gd name="connsiteY4" fmla="*/ 676275 h 676275"/>
                        <a:gd name="connsiteX5" fmla="*/ 0 w 216693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5098"/>
                        <a:gd name="connsiteY0" fmla="*/ 676275 h 676275"/>
                        <a:gd name="connsiteX1" fmla="*/ 2381 w 565098"/>
                        <a:gd name="connsiteY1" fmla="*/ 4762 h 676275"/>
                        <a:gd name="connsiteX2" fmla="*/ 216693 w 565098"/>
                        <a:gd name="connsiteY2" fmla="*/ 0 h 676275"/>
                        <a:gd name="connsiteX3" fmla="*/ 157162 w 565098"/>
                        <a:gd name="connsiteY3" fmla="*/ 454819 h 676275"/>
                        <a:gd name="connsiteX4" fmla="*/ 159543 w 565098"/>
                        <a:gd name="connsiteY4" fmla="*/ 676275 h 676275"/>
                        <a:gd name="connsiteX5" fmla="*/ 0 w 565098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6189"/>
                        <a:gd name="connsiteY0" fmla="*/ 676275 h 676275"/>
                        <a:gd name="connsiteX1" fmla="*/ 2381 w 566189"/>
                        <a:gd name="connsiteY1" fmla="*/ 4762 h 676275"/>
                        <a:gd name="connsiteX2" fmla="*/ 216693 w 566189"/>
                        <a:gd name="connsiteY2" fmla="*/ 0 h 676275"/>
                        <a:gd name="connsiteX3" fmla="*/ 157162 w 566189"/>
                        <a:gd name="connsiteY3" fmla="*/ 454819 h 676275"/>
                        <a:gd name="connsiteX4" fmla="*/ 159543 w 566189"/>
                        <a:gd name="connsiteY4" fmla="*/ 676275 h 676275"/>
                        <a:gd name="connsiteX5" fmla="*/ 0 w 566189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94679 w 597691"/>
                        <a:gd name="connsiteY3" fmla="*/ 388243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87298"/>
                        <a:gd name="connsiteY0" fmla="*/ 676275 h 676275"/>
                        <a:gd name="connsiteX1" fmla="*/ 2381 w 587298"/>
                        <a:gd name="connsiteY1" fmla="*/ 4762 h 676275"/>
                        <a:gd name="connsiteX2" fmla="*/ 216693 w 587298"/>
                        <a:gd name="connsiteY2" fmla="*/ 0 h 676275"/>
                        <a:gd name="connsiteX3" fmla="*/ 154954 w 587298"/>
                        <a:gd name="connsiteY3" fmla="*/ 412527 h 676275"/>
                        <a:gd name="connsiteX4" fmla="*/ 159543 w 587298"/>
                        <a:gd name="connsiteY4" fmla="*/ 676275 h 676275"/>
                        <a:gd name="connsiteX5" fmla="*/ 0 w 587298"/>
                        <a:gd name="connsiteY5" fmla="*/ 676275 h 676275"/>
                        <a:gd name="connsiteX0" fmla="*/ 0 w 550711"/>
                        <a:gd name="connsiteY0" fmla="*/ 686098 h 686098"/>
                        <a:gd name="connsiteX1" fmla="*/ 2381 w 550711"/>
                        <a:gd name="connsiteY1" fmla="*/ 14585 h 686098"/>
                        <a:gd name="connsiteX2" fmla="*/ 216693 w 550711"/>
                        <a:gd name="connsiteY2" fmla="*/ 9823 h 686098"/>
                        <a:gd name="connsiteX3" fmla="*/ 154954 w 550711"/>
                        <a:gd name="connsiteY3" fmla="*/ 422350 h 686098"/>
                        <a:gd name="connsiteX4" fmla="*/ 159543 w 550711"/>
                        <a:gd name="connsiteY4" fmla="*/ 686098 h 686098"/>
                        <a:gd name="connsiteX5" fmla="*/ 0 w 550711"/>
                        <a:gd name="connsiteY5" fmla="*/ 686098 h 686098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216693 w 598038"/>
                        <a:gd name="connsiteY2" fmla="*/ 23168 h 699443"/>
                        <a:gd name="connsiteX3" fmla="*/ 154954 w 598038"/>
                        <a:gd name="connsiteY3" fmla="*/ 435695 h 699443"/>
                        <a:gd name="connsiteX4" fmla="*/ 159543 w 598038"/>
                        <a:gd name="connsiteY4" fmla="*/ 699443 h 699443"/>
                        <a:gd name="connsiteX5" fmla="*/ 0 w 598038"/>
                        <a:gd name="connsiteY5" fmla="*/ 699443 h 699443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216693 w 598038"/>
                        <a:gd name="connsiteY2" fmla="*/ 23168 h 699443"/>
                        <a:gd name="connsiteX3" fmla="*/ 154954 w 598038"/>
                        <a:gd name="connsiteY3" fmla="*/ 435695 h 699443"/>
                        <a:gd name="connsiteX4" fmla="*/ 159543 w 598038"/>
                        <a:gd name="connsiteY4" fmla="*/ 699443 h 699443"/>
                        <a:gd name="connsiteX5" fmla="*/ 0 w 598038"/>
                        <a:gd name="connsiteY5" fmla="*/ 699443 h 699443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176386 w 598038"/>
                        <a:gd name="connsiteY2" fmla="*/ 21358 h 699443"/>
                        <a:gd name="connsiteX3" fmla="*/ 216693 w 598038"/>
                        <a:gd name="connsiteY3" fmla="*/ 23168 h 699443"/>
                        <a:gd name="connsiteX4" fmla="*/ 154954 w 598038"/>
                        <a:gd name="connsiteY4" fmla="*/ 435695 h 699443"/>
                        <a:gd name="connsiteX5" fmla="*/ 159543 w 598038"/>
                        <a:gd name="connsiteY5" fmla="*/ 699443 h 699443"/>
                        <a:gd name="connsiteX6" fmla="*/ 0 w 598038"/>
                        <a:gd name="connsiteY6" fmla="*/ 699443 h 699443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216693 w 598038"/>
                        <a:gd name="connsiteY2" fmla="*/ 23168 h 699443"/>
                        <a:gd name="connsiteX3" fmla="*/ 154954 w 598038"/>
                        <a:gd name="connsiteY3" fmla="*/ 435695 h 699443"/>
                        <a:gd name="connsiteX4" fmla="*/ 159543 w 598038"/>
                        <a:gd name="connsiteY4" fmla="*/ 699443 h 699443"/>
                        <a:gd name="connsiteX5" fmla="*/ 0 w 598038"/>
                        <a:gd name="connsiteY5" fmla="*/ 699443 h 699443"/>
                        <a:gd name="connsiteX0" fmla="*/ 0 w 620040"/>
                        <a:gd name="connsiteY0" fmla="*/ 671513 h 671513"/>
                        <a:gd name="connsiteX1" fmla="*/ 2381 w 620040"/>
                        <a:gd name="connsiteY1" fmla="*/ 0 h 671513"/>
                        <a:gd name="connsiteX2" fmla="*/ 238695 w 620040"/>
                        <a:gd name="connsiteY2" fmla="*/ 23442 h 671513"/>
                        <a:gd name="connsiteX3" fmla="*/ 154954 w 620040"/>
                        <a:gd name="connsiteY3" fmla="*/ 407765 h 671513"/>
                        <a:gd name="connsiteX4" fmla="*/ 159543 w 620040"/>
                        <a:gd name="connsiteY4" fmla="*/ 671513 h 671513"/>
                        <a:gd name="connsiteX5" fmla="*/ 0 w 620040"/>
                        <a:gd name="connsiteY5" fmla="*/ 671513 h 671513"/>
                        <a:gd name="connsiteX0" fmla="*/ 0 w 617262"/>
                        <a:gd name="connsiteY0" fmla="*/ 694109 h 694109"/>
                        <a:gd name="connsiteX1" fmla="*/ 2381 w 617262"/>
                        <a:gd name="connsiteY1" fmla="*/ 22596 h 694109"/>
                        <a:gd name="connsiteX2" fmla="*/ 235917 w 617262"/>
                        <a:gd name="connsiteY2" fmla="*/ 23168 h 694109"/>
                        <a:gd name="connsiteX3" fmla="*/ 154954 w 617262"/>
                        <a:gd name="connsiteY3" fmla="*/ 430361 h 694109"/>
                        <a:gd name="connsiteX4" fmla="*/ 159543 w 617262"/>
                        <a:gd name="connsiteY4" fmla="*/ 694109 h 694109"/>
                        <a:gd name="connsiteX5" fmla="*/ 0 w 617262"/>
                        <a:gd name="connsiteY5" fmla="*/ 694109 h 694109"/>
                        <a:gd name="connsiteX0" fmla="*/ 0 w 578294"/>
                        <a:gd name="connsiteY0" fmla="*/ 671513 h 671513"/>
                        <a:gd name="connsiteX1" fmla="*/ 2381 w 578294"/>
                        <a:gd name="connsiteY1" fmla="*/ 0 h 671513"/>
                        <a:gd name="connsiteX2" fmla="*/ 235917 w 578294"/>
                        <a:gd name="connsiteY2" fmla="*/ 572 h 671513"/>
                        <a:gd name="connsiteX3" fmla="*/ 154954 w 578294"/>
                        <a:gd name="connsiteY3" fmla="*/ 407765 h 671513"/>
                        <a:gd name="connsiteX4" fmla="*/ 159543 w 578294"/>
                        <a:gd name="connsiteY4" fmla="*/ 671513 h 671513"/>
                        <a:gd name="connsiteX5" fmla="*/ 0 w 578294"/>
                        <a:gd name="connsiteY5" fmla="*/ 671513 h 671513"/>
                        <a:gd name="connsiteX0" fmla="*/ 0 w 548851"/>
                        <a:gd name="connsiteY0" fmla="*/ 671513 h 671513"/>
                        <a:gd name="connsiteX1" fmla="*/ 2381 w 548851"/>
                        <a:gd name="connsiteY1" fmla="*/ 0 h 671513"/>
                        <a:gd name="connsiteX2" fmla="*/ 235917 w 548851"/>
                        <a:gd name="connsiteY2" fmla="*/ 572 h 671513"/>
                        <a:gd name="connsiteX3" fmla="*/ 154954 w 548851"/>
                        <a:gd name="connsiteY3" fmla="*/ 407765 h 671513"/>
                        <a:gd name="connsiteX4" fmla="*/ 159543 w 548851"/>
                        <a:gd name="connsiteY4" fmla="*/ 671513 h 671513"/>
                        <a:gd name="connsiteX5" fmla="*/ 0 w 548851"/>
                        <a:gd name="connsiteY5" fmla="*/ 671513 h 671513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154954 w 577128"/>
                        <a:gd name="connsiteY3" fmla="*/ 410294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154954 w 577128"/>
                        <a:gd name="connsiteY3" fmla="*/ 410294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687511"/>
                        <a:gd name="connsiteY0" fmla="*/ 674042 h 674042"/>
                        <a:gd name="connsiteX1" fmla="*/ 2381 w 687511"/>
                        <a:gd name="connsiteY1" fmla="*/ 2529 h 674042"/>
                        <a:gd name="connsiteX2" fmla="*/ 235917 w 687511"/>
                        <a:gd name="connsiteY2" fmla="*/ 3101 h 674042"/>
                        <a:gd name="connsiteX3" fmla="*/ 310703 w 687511"/>
                        <a:gd name="connsiteY3" fmla="*/ 386011 h 674042"/>
                        <a:gd name="connsiteX4" fmla="*/ 159543 w 687511"/>
                        <a:gd name="connsiteY4" fmla="*/ 674042 h 674042"/>
                        <a:gd name="connsiteX5" fmla="*/ 0 w 687511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490535"/>
                        <a:gd name="connsiteY0" fmla="*/ 671513 h 671513"/>
                        <a:gd name="connsiteX1" fmla="*/ 2381 w 490535"/>
                        <a:gd name="connsiteY1" fmla="*/ 0 h 671513"/>
                        <a:gd name="connsiteX2" fmla="*/ 235917 w 490535"/>
                        <a:gd name="connsiteY2" fmla="*/ 572 h 671513"/>
                        <a:gd name="connsiteX3" fmla="*/ 310703 w 490535"/>
                        <a:gd name="connsiteY3" fmla="*/ 383482 h 671513"/>
                        <a:gd name="connsiteX4" fmla="*/ 159543 w 490535"/>
                        <a:gd name="connsiteY4" fmla="*/ 671513 h 671513"/>
                        <a:gd name="connsiteX5" fmla="*/ 0 w 490535"/>
                        <a:gd name="connsiteY5" fmla="*/ 671513 h 671513"/>
                        <a:gd name="connsiteX0" fmla="*/ 0 w 527026"/>
                        <a:gd name="connsiteY0" fmla="*/ 671513 h 671513"/>
                        <a:gd name="connsiteX1" fmla="*/ 2381 w 527026"/>
                        <a:gd name="connsiteY1" fmla="*/ 0 h 671513"/>
                        <a:gd name="connsiteX2" fmla="*/ 235917 w 527026"/>
                        <a:gd name="connsiteY2" fmla="*/ 572 h 671513"/>
                        <a:gd name="connsiteX3" fmla="*/ 310703 w 527026"/>
                        <a:gd name="connsiteY3" fmla="*/ 383482 h 671513"/>
                        <a:gd name="connsiteX4" fmla="*/ 159543 w 527026"/>
                        <a:gd name="connsiteY4" fmla="*/ 671513 h 671513"/>
                        <a:gd name="connsiteX5" fmla="*/ 0 w 527026"/>
                        <a:gd name="connsiteY5" fmla="*/ 671513 h 671513"/>
                        <a:gd name="connsiteX0" fmla="*/ 0 w 527026"/>
                        <a:gd name="connsiteY0" fmla="*/ 671513 h 671513"/>
                        <a:gd name="connsiteX1" fmla="*/ 2381 w 527026"/>
                        <a:gd name="connsiteY1" fmla="*/ 0 h 671513"/>
                        <a:gd name="connsiteX2" fmla="*/ 235917 w 527026"/>
                        <a:gd name="connsiteY2" fmla="*/ 572 h 671513"/>
                        <a:gd name="connsiteX3" fmla="*/ 310703 w 527026"/>
                        <a:gd name="connsiteY3" fmla="*/ 383482 h 671513"/>
                        <a:gd name="connsiteX4" fmla="*/ 159543 w 527026"/>
                        <a:gd name="connsiteY4" fmla="*/ 671513 h 671513"/>
                        <a:gd name="connsiteX5" fmla="*/ 0 w 527026"/>
                        <a:gd name="connsiteY5" fmla="*/ 671513 h 671513"/>
                        <a:gd name="connsiteX0" fmla="*/ 0 w 527026"/>
                        <a:gd name="connsiteY0" fmla="*/ 687883 h 687883"/>
                        <a:gd name="connsiteX1" fmla="*/ 2381 w 527026"/>
                        <a:gd name="connsiteY1" fmla="*/ 16370 h 687883"/>
                        <a:gd name="connsiteX2" fmla="*/ 235917 w 527026"/>
                        <a:gd name="connsiteY2" fmla="*/ 16942 h 687883"/>
                        <a:gd name="connsiteX3" fmla="*/ 310703 w 527026"/>
                        <a:gd name="connsiteY3" fmla="*/ 399852 h 687883"/>
                        <a:gd name="connsiteX4" fmla="*/ 159543 w 527026"/>
                        <a:gd name="connsiteY4" fmla="*/ 687883 h 687883"/>
                        <a:gd name="connsiteX5" fmla="*/ 0 w 527026"/>
                        <a:gd name="connsiteY5" fmla="*/ 687883 h 687883"/>
                        <a:gd name="connsiteX0" fmla="*/ 0 w 519585"/>
                        <a:gd name="connsiteY0" fmla="*/ 687883 h 687883"/>
                        <a:gd name="connsiteX1" fmla="*/ 2381 w 519585"/>
                        <a:gd name="connsiteY1" fmla="*/ 16370 h 687883"/>
                        <a:gd name="connsiteX2" fmla="*/ 235917 w 519585"/>
                        <a:gd name="connsiteY2" fmla="*/ 16942 h 687883"/>
                        <a:gd name="connsiteX3" fmla="*/ 310703 w 519585"/>
                        <a:gd name="connsiteY3" fmla="*/ 399852 h 687883"/>
                        <a:gd name="connsiteX4" fmla="*/ 159543 w 519585"/>
                        <a:gd name="connsiteY4" fmla="*/ 687883 h 687883"/>
                        <a:gd name="connsiteX5" fmla="*/ 0 w 519585"/>
                        <a:gd name="connsiteY5" fmla="*/ 687883 h 687883"/>
                        <a:gd name="connsiteX0" fmla="*/ 0 w 526431"/>
                        <a:gd name="connsiteY0" fmla="*/ 687883 h 687883"/>
                        <a:gd name="connsiteX1" fmla="*/ 2381 w 526431"/>
                        <a:gd name="connsiteY1" fmla="*/ 16370 h 687883"/>
                        <a:gd name="connsiteX2" fmla="*/ 235917 w 526431"/>
                        <a:gd name="connsiteY2" fmla="*/ 16942 h 687883"/>
                        <a:gd name="connsiteX3" fmla="*/ 310703 w 526431"/>
                        <a:gd name="connsiteY3" fmla="*/ 399852 h 687883"/>
                        <a:gd name="connsiteX4" fmla="*/ 159543 w 526431"/>
                        <a:gd name="connsiteY4" fmla="*/ 687883 h 687883"/>
                        <a:gd name="connsiteX5" fmla="*/ 0 w 526431"/>
                        <a:gd name="connsiteY5" fmla="*/ 687883 h 687883"/>
                        <a:gd name="connsiteX0" fmla="*/ 0 w 530123"/>
                        <a:gd name="connsiteY0" fmla="*/ 691132 h 691132"/>
                        <a:gd name="connsiteX1" fmla="*/ 2381 w 530123"/>
                        <a:gd name="connsiteY1" fmla="*/ 19619 h 691132"/>
                        <a:gd name="connsiteX2" fmla="*/ 235917 w 530123"/>
                        <a:gd name="connsiteY2" fmla="*/ 20191 h 691132"/>
                        <a:gd name="connsiteX3" fmla="*/ 310703 w 530123"/>
                        <a:gd name="connsiteY3" fmla="*/ 403101 h 691132"/>
                        <a:gd name="connsiteX4" fmla="*/ 159543 w 530123"/>
                        <a:gd name="connsiteY4" fmla="*/ 691132 h 691132"/>
                        <a:gd name="connsiteX5" fmla="*/ 0 w 530123"/>
                        <a:gd name="connsiteY5" fmla="*/ 691132 h 691132"/>
                        <a:gd name="connsiteX0" fmla="*/ 0 w 530123"/>
                        <a:gd name="connsiteY0" fmla="*/ 691132 h 691132"/>
                        <a:gd name="connsiteX1" fmla="*/ 2381 w 530123"/>
                        <a:gd name="connsiteY1" fmla="*/ 19619 h 691132"/>
                        <a:gd name="connsiteX2" fmla="*/ 235917 w 530123"/>
                        <a:gd name="connsiteY2" fmla="*/ 20191 h 691132"/>
                        <a:gd name="connsiteX3" fmla="*/ 310703 w 530123"/>
                        <a:gd name="connsiteY3" fmla="*/ 403101 h 691132"/>
                        <a:gd name="connsiteX4" fmla="*/ 254968 w 530123"/>
                        <a:gd name="connsiteY4" fmla="*/ 520254 h 691132"/>
                        <a:gd name="connsiteX5" fmla="*/ 159543 w 530123"/>
                        <a:gd name="connsiteY5" fmla="*/ 691132 h 691132"/>
                        <a:gd name="connsiteX6" fmla="*/ 0 w 530123"/>
                        <a:gd name="connsiteY6" fmla="*/ 691132 h 691132"/>
                        <a:gd name="connsiteX0" fmla="*/ 0 w 551921"/>
                        <a:gd name="connsiteY0" fmla="*/ 691132 h 739138"/>
                        <a:gd name="connsiteX1" fmla="*/ 2381 w 551921"/>
                        <a:gd name="connsiteY1" fmla="*/ 19619 h 739138"/>
                        <a:gd name="connsiteX2" fmla="*/ 235917 w 551921"/>
                        <a:gd name="connsiteY2" fmla="*/ 20191 h 739138"/>
                        <a:gd name="connsiteX3" fmla="*/ 310703 w 551921"/>
                        <a:gd name="connsiteY3" fmla="*/ 403101 h 739138"/>
                        <a:gd name="connsiteX4" fmla="*/ 526728 w 551921"/>
                        <a:gd name="connsiteY4" fmla="*/ 691133 h 739138"/>
                        <a:gd name="connsiteX5" fmla="*/ 159543 w 551921"/>
                        <a:gd name="connsiteY5" fmla="*/ 691132 h 739138"/>
                        <a:gd name="connsiteX6" fmla="*/ 0 w 551921"/>
                        <a:gd name="connsiteY6" fmla="*/ 691132 h 739138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59543 w 551921"/>
                        <a:gd name="connsiteY6" fmla="*/ 691132 h 739233"/>
                        <a:gd name="connsiteX7" fmla="*/ 0 w 551921"/>
                        <a:gd name="connsiteY7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216868 w 551921"/>
                        <a:gd name="connsiteY6" fmla="*/ 691704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66688 w 551921"/>
                        <a:gd name="connsiteY6" fmla="*/ 403101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66688 w 551921"/>
                        <a:gd name="connsiteY6" fmla="*/ 475109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66688 w 551921"/>
                        <a:gd name="connsiteY6" fmla="*/ 475109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30123"/>
                        <a:gd name="connsiteY0" fmla="*/ 691132 h 739233"/>
                        <a:gd name="connsiteX1" fmla="*/ 2381 w 530123"/>
                        <a:gd name="connsiteY1" fmla="*/ 19619 h 739233"/>
                        <a:gd name="connsiteX2" fmla="*/ 235917 w 530123"/>
                        <a:gd name="connsiteY2" fmla="*/ 20191 h 739233"/>
                        <a:gd name="connsiteX3" fmla="*/ 310703 w 530123"/>
                        <a:gd name="connsiteY3" fmla="*/ 403101 h 739233"/>
                        <a:gd name="connsiteX4" fmla="*/ 454720 w 530123"/>
                        <a:gd name="connsiteY4" fmla="*/ 691133 h 739233"/>
                        <a:gd name="connsiteX5" fmla="*/ 302593 w 530123"/>
                        <a:gd name="connsiteY5" fmla="*/ 691704 h 739233"/>
                        <a:gd name="connsiteX6" fmla="*/ 166688 w 530123"/>
                        <a:gd name="connsiteY6" fmla="*/ 475109 h 739233"/>
                        <a:gd name="connsiteX7" fmla="*/ 159543 w 530123"/>
                        <a:gd name="connsiteY7" fmla="*/ 691132 h 739233"/>
                        <a:gd name="connsiteX8" fmla="*/ 0 w 530123"/>
                        <a:gd name="connsiteY8" fmla="*/ 691132 h 739233"/>
                        <a:gd name="connsiteX0" fmla="*/ 0 w 534955"/>
                        <a:gd name="connsiteY0" fmla="*/ 691132 h 739804"/>
                        <a:gd name="connsiteX1" fmla="*/ 2381 w 534955"/>
                        <a:gd name="connsiteY1" fmla="*/ 19619 h 739804"/>
                        <a:gd name="connsiteX2" fmla="*/ 235917 w 534955"/>
                        <a:gd name="connsiteY2" fmla="*/ 20191 h 739804"/>
                        <a:gd name="connsiteX3" fmla="*/ 310703 w 534955"/>
                        <a:gd name="connsiteY3" fmla="*/ 403101 h 739804"/>
                        <a:gd name="connsiteX4" fmla="*/ 509762 w 534955"/>
                        <a:gd name="connsiteY4" fmla="*/ 691704 h 739804"/>
                        <a:gd name="connsiteX5" fmla="*/ 302593 w 534955"/>
                        <a:gd name="connsiteY5" fmla="*/ 691704 h 739804"/>
                        <a:gd name="connsiteX6" fmla="*/ 166688 w 534955"/>
                        <a:gd name="connsiteY6" fmla="*/ 475109 h 739804"/>
                        <a:gd name="connsiteX7" fmla="*/ 159543 w 534955"/>
                        <a:gd name="connsiteY7" fmla="*/ 691132 h 739804"/>
                        <a:gd name="connsiteX8" fmla="*/ 0 w 534955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166688 w 530123"/>
                        <a:gd name="connsiteY6" fmla="*/ 475109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94680 w 530123"/>
                        <a:gd name="connsiteY6" fmla="*/ 403100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135905 w 530123"/>
                        <a:gd name="connsiteY6" fmla="*/ 374996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154955 w 530123"/>
                        <a:gd name="connsiteY6" fmla="*/ 422621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30123" h="691704">
                          <a:moveTo>
                            <a:pt x="0" y="691132"/>
                          </a:moveTo>
                          <a:cubicBezTo>
                            <a:pt x="794" y="467294"/>
                            <a:pt x="1587" y="243457"/>
                            <a:pt x="2381" y="19619"/>
                          </a:cubicBezTo>
                          <a:lnTo>
                            <a:pt x="235917" y="20191"/>
                          </a:lnTo>
                          <a:cubicBezTo>
                            <a:pt x="530123" y="0"/>
                            <a:pt x="526431" y="389611"/>
                            <a:pt x="310703" y="403101"/>
                          </a:cubicBezTo>
                          <a:cubicBezTo>
                            <a:pt x="412923" y="548258"/>
                            <a:pt x="434645" y="578166"/>
                            <a:pt x="509762" y="691704"/>
                          </a:cubicBezTo>
                          <a:lnTo>
                            <a:pt x="302593" y="691704"/>
                          </a:lnTo>
                          <a:lnTo>
                            <a:pt x="154955" y="422621"/>
                          </a:lnTo>
                          <a:cubicBezTo>
                            <a:pt x="156484" y="512125"/>
                            <a:pt x="158014" y="601628"/>
                            <a:pt x="159543" y="691132"/>
                          </a:cubicBezTo>
                          <a:lnTo>
                            <a:pt x="0" y="691132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dirty="0"/>
                    </a:p>
                  </p:txBody>
                </p:sp>
                <p:sp>
                  <p:nvSpPr>
                    <p:cNvPr id="27" name="PLRI R innen"/>
                    <p:cNvSpPr/>
                    <p:nvPr/>
                  </p:nvSpPr>
                  <p:spPr>
                    <a:xfrm>
                      <a:off x="3335959" y="2806923"/>
                      <a:ext cx="141484" cy="199231"/>
                    </a:xfrm>
                    <a:custGeom>
                      <a:avLst/>
                      <a:gdLst>
                        <a:gd name="connsiteX0" fmla="*/ 0 w 42862"/>
                        <a:gd name="connsiteY0" fmla="*/ 197644 h 197644"/>
                        <a:gd name="connsiteX1" fmla="*/ 2381 w 42862"/>
                        <a:gd name="connsiteY1" fmla="*/ 0 h 197644"/>
                        <a:gd name="connsiteX2" fmla="*/ 42862 w 42862"/>
                        <a:gd name="connsiteY2" fmla="*/ 0 h 197644"/>
                        <a:gd name="connsiteX3" fmla="*/ 0 w 42862"/>
                        <a:gd name="connsiteY3" fmla="*/ 197644 h 197644"/>
                        <a:gd name="connsiteX0" fmla="*/ 0 w 124048"/>
                        <a:gd name="connsiteY0" fmla="*/ 204416 h 204416"/>
                        <a:gd name="connsiteX1" fmla="*/ 2381 w 124048"/>
                        <a:gd name="connsiteY1" fmla="*/ 6772 h 204416"/>
                        <a:gd name="connsiteX2" fmla="*/ 42862 w 124048"/>
                        <a:gd name="connsiteY2" fmla="*/ 6772 h 204416"/>
                        <a:gd name="connsiteX3" fmla="*/ 0 w 124048"/>
                        <a:gd name="connsiteY3" fmla="*/ 204416 h 204416"/>
                        <a:gd name="connsiteX0" fmla="*/ 0 w 165323"/>
                        <a:gd name="connsiteY0" fmla="*/ 204416 h 209204"/>
                        <a:gd name="connsiteX1" fmla="*/ 2381 w 165323"/>
                        <a:gd name="connsiteY1" fmla="*/ 6772 h 209204"/>
                        <a:gd name="connsiteX2" fmla="*/ 42862 w 165323"/>
                        <a:gd name="connsiteY2" fmla="*/ 6772 h 209204"/>
                        <a:gd name="connsiteX3" fmla="*/ 0 w 165323"/>
                        <a:gd name="connsiteY3" fmla="*/ 204416 h 209204"/>
                        <a:gd name="connsiteX0" fmla="*/ 0 w 171574"/>
                        <a:gd name="connsiteY0" fmla="*/ 204416 h 209204"/>
                        <a:gd name="connsiteX1" fmla="*/ 2381 w 171574"/>
                        <a:gd name="connsiteY1" fmla="*/ 6772 h 209204"/>
                        <a:gd name="connsiteX2" fmla="*/ 171574 w 171574"/>
                        <a:gd name="connsiteY2" fmla="*/ 121841 h 209204"/>
                        <a:gd name="connsiteX3" fmla="*/ 0 w 171574"/>
                        <a:gd name="connsiteY3" fmla="*/ 204416 h 209204"/>
                        <a:gd name="connsiteX0" fmla="*/ 0 w 172243"/>
                        <a:gd name="connsiteY0" fmla="*/ 204416 h 209204"/>
                        <a:gd name="connsiteX1" fmla="*/ 2381 w 172243"/>
                        <a:gd name="connsiteY1" fmla="*/ 6772 h 209204"/>
                        <a:gd name="connsiteX2" fmla="*/ 171574 w 172243"/>
                        <a:gd name="connsiteY2" fmla="*/ 121841 h 209204"/>
                        <a:gd name="connsiteX3" fmla="*/ 0 w 172243"/>
                        <a:gd name="connsiteY3" fmla="*/ 204416 h 209204"/>
                        <a:gd name="connsiteX0" fmla="*/ 0 w 172243"/>
                        <a:gd name="connsiteY0" fmla="*/ 197644 h 202432"/>
                        <a:gd name="connsiteX1" fmla="*/ 2381 w 172243"/>
                        <a:gd name="connsiteY1" fmla="*/ 0 h 202432"/>
                        <a:gd name="connsiteX2" fmla="*/ 171574 w 172243"/>
                        <a:gd name="connsiteY2" fmla="*/ 115069 h 202432"/>
                        <a:gd name="connsiteX3" fmla="*/ 0 w 172243"/>
                        <a:gd name="connsiteY3" fmla="*/ 197644 h 202432"/>
                        <a:gd name="connsiteX0" fmla="*/ 0 w 165323"/>
                        <a:gd name="connsiteY0" fmla="*/ 210121 h 214909"/>
                        <a:gd name="connsiteX1" fmla="*/ 2381 w 165323"/>
                        <a:gd name="connsiteY1" fmla="*/ 12477 h 214909"/>
                        <a:gd name="connsiteX2" fmla="*/ 99565 w 165323"/>
                        <a:gd name="connsiteY2" fmla="*/ 55538 h 214909"/>
                        <a:gd name="connsiteX3" fmla="*/ 0 w 165323"/>
                        <a:gd name="connsiteY3" fmla="*/ 210121 h 214909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1484"/>
                        <a:gd name="connsiteY0" fmla="*/ 197644 h 197644"/>
                        <a:gd name="connsiteX1" fmla="*/ 2381 w 141484"/>
                        <a:gd name="connsiteY1" fmla="*/ 0 h 197644"/>
                        <a:gd name="connsiteX2" fmla="*/ 140493 w 141484"/>
                        <a:gd name="connsiteY2" fmla="*/ 95250 h 197644"/>
                        <a:gd name="connsiteX3" fmla="*/ 0 w 141484"/>
                        <a:gd name="connsiteY3" fmla="*/ 197644 h 197644"/>
                        <a:gd name="connsiteX0" fmla="*/ 0 w 141484"/>
                        <a:gd name="connsiteY0" fmla="*/ 197644 h 199231"/>
                        <a:gd name="connsiteX1" fmla="*/ 2381 w 141484"/>
                        <a:gd name="connsiteY1" fmla="*/ 0 h 199231"/>
                        <a:gd name="connsiteX2" fmla="*/ 140493 w 141484"/>
                        <a:gd name="connsiteY2" fmla="*/ 95250 h 199231"/>
                        <a:gd name="connsiteX3" fmla="*/ 0 w 141484"/>
                        <a:gd name="connsiteY3" fmla="*/ 197644 h 1992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1484" h="199231">
                          <a:moveTo>
                            <a:pt x="0" y="197644"/>
                          </a:moveTo>
                          <a:cubicBezTo>
                            <a:pt x="794" y="131763"/>
                            <a:pt x="1587" y="65881"/>
                            <a:pt x="2381" y="0"/>
                          </a:cubicBezTo>
                          <a:cubicBezTo>
                            <a:pt x="88776" y="3125"/>
                            <a:pt x="141484" y="13692"/>
                            <a:pt x="140493" y="95250"/>
                          </a:cubicBezTo>
                          <a:cubicBezTo>
                            <a:pt x="140495" y="199231"/>
                            <a:pt x="79474" y="196330"/>
                            <a:pt x="0" y="197644"/>
                          </a:cubicBezTo>
                          <a:close/>
                        </a:path>
                      </a:pathLst>
                    </a:custGeom>
                    <a:solidFill>
                      <a:srgbClr val="BE1E3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dirty="0"/>
                    </a:p>
                  </p:txBody>
                </p:sp>
              </p:grpSp>
              <p:sp>
                <p:nvSpPr>
                  <p:cNvPr id="22" name="PLRI L"/>
                  <p:cNvSpPr/>
                  <p:nvPr/>
                </p:nvSpPr>
                <p:spPr>
                  <a:xfrm>
                    <a:off x="2721520" y="2688431"/>
                    <a:ext cx="357436" cy="674464"/>
                  </a:xfrm>
                  <a:custGeom>
                    <a:avLst/>
                    <a:gdLst>
                      <a:gd name="connsiteX0" fmla="*/ 2381 w 359568"/>
                      <a:gd name="connsiteY0" fmla="*/ 0 h 676275"/>
                      <a:gd name="connsiteX1" fmla="*/ 4762 w 359568"/>
                      <a:gd name="connsiteY1" fmla="*/ 676275 h 676275"/>
                      <a:gd name="connsiteX2" fmla="*/ 0 w 359568"/>
                      <a:gd name="connsiteY2" fmla="*/ 676275 h 676275"/>
                      <a:gd name="connsiteX3" fmla="*/ 359568 w 359568"/>
                      <a:gd name="connsiteY3" fmla="*/ 673894 h 676275"/>
                      <a:gd name="connsiteX4" fmla="*/ 359568 w 359568"/>
                      <a:gd name="connsiteY4" fmla="*/ 533400 h 676275"/>
                      <a:gd name="connsiteX5" fmla="*/ 157162 w 359568"/>
                      <a:gd name="connsiteY5" fmla="*/ 533400 h 676275"/>
                      <a:gd name="connsiteX6" fmla="*/ 157162 w 359568"/>
                      <a:gd name="connsiteY6" fmla="*/ 2382 h 676275"/>
                      <a:gd name="connsiteX7" fmla="*/ 2381 w 359568"/>
                      <a:gd name="connsiteY7" fmla="*/ 0 h 676275"/>
                      <a:gd name="connsiteX0" fmla="*/ 0 w 357187"/>
                      <a:gd name="connsiteY0" fmla="*/ 0 h 676275"/>
                      <a:gd name="connsiteX1" fmla="*/ 2381 w 357187"/>
                      <a:gd name="connsiteY1" fmla="*/ 676275 h 676275"/>
                      <a:gd name="connsiteX2" fmla="*/ 266055 w 357187"/>
                      <a:gd name="connsiteY2" fmla="*/ 668561 h 676275"/>
                      <a:gd name="connsiteX3" fmla="*/ 357187 w 357187"/>
                      <a:gd name="connsiteY3" fmla="*/ 673894 h 676275"/>
                      <a:gd name="connsiteX4" fmla="*/ 357187 w 357187"/>
                      <a:gd name="connsiteY4" fmla="*/ 533400 h 676275"/>
                      <a:gd name="connsiteX5" fmla="*/ 154781 w 357187"/>
                      <a:gd name="connsiteY5" fmla="*/ 533400 h 676275"/>
                      <a:gd name="connsiteX6" fmla="*/ 154781 w 357187"/>
                      <a:gd name="connsiteY6" fmla="*/ 2382 h 676275"/>
                      <a:gd name="connsiteX7" fmla="*/ 0 w 357187"/>
                      <a:gd name="connsiteY7" fmla="*/ 0 h 676275"/>
                      <a:gd name="connsiteX0" fmla="*/ 0 w 357187"/>
                      <a:gd name="connsiteY0" fmla="*/ 0 h 676275"/>
                      <a:gd name="connsiteX1" fmla="*/ 2381 w 357187"/>
                      <a:gd name="connsiteY1" fmla="*/ 676275 h 676275"/>
                      <a:gd name="connsiteX2" fmla="*/ 357187 w 357187"/>
                      <a:gd name="connsiteY2" fmla="*/ 673894 h 676275"/>
                      <a:gd name="connsiteX3" fmla="*/ 357187 w 357187"/>
                      <a:gd name="connsiteY3" fmla="*/ 533400 h 676275"/>
                      <a:gd name="connsiteX4" fmla="*/ 154781 w 357187"/>
                      <a:gd name="connsiteY4" fmla="*/ 533400 h 676275"/>
                      <a:gd name="connsiteX5" fmla="*/ 154781 w 357187"/>
                      <a:gd name="connsiteY5" fmla="*/ 2382 h 676275"/>
                      <a:gd name="connsiteX6" fmla="*/ 0 w 357187"/>
                      <a:gd name="connsiteY6" fmla="*/ 0 h 676275"/>
                      <a:gd name="connsiteX0" fmla="*/ 249 w 357436"/>
                      <a:gd name="connsiteY0" fmla="*/ 0 h 674464"/>
                      <a:gd name="connsiteX1" fmla="*/ 794 w 357436"/>
                      <a:gd name="connsiteY1" fmla="*/ 674464 h 674464"/>
                      <a:gd name="connsiteX2" fmla="*/ 357436 w 357436"/>
                      <a:gd name="connsiteY2" fmla="*/ 673894 h 674464"/>
                      <a:gd name="connsiteX3" fmla="*/ 357436 w 357436"/>
                      <a:gd name="connsiteY3" fmla="*/ 533400 h 674464"/>
                      <a:gd name="connsiteX4" fmla="*/ 155030 w 357436"/>
                      <a:gd name="connsiteY4" fmla="*/ 533400 h 674464"/>
                      <a:gd name="connsiteX5" fmla="*/ 155030 w 357436"/>
                      <a:gd name="connsiteY5" fmla="*/ 2382 h 674464"/>
                      <a:gd name="connsiteX6" fmla="*/ 249 w 357436"/>
                      <a:gd name="connsiteY6" fmla="*/ 0 h 674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7436" h="674464">
                        <a:moveTo>
                          <a:pt x="249" y="0"/>
                        </a:moveTo>
                        <a:cubicBezTo>
                          <a:pt x="1043" y="225425"/>
                          <a:pt x="0" y="449039"/>
                          <a:pt x="794" y="674464"/>
                        </a:cubicBezTo>
                        <a:lnTo>
                          <a:pt x="357436" y="673894"/>
                        </a:lnTo>
                        <a:lnTo>
                          <a:pt x="357436" y="533400"/>
                        </a:lnTo>
                        <a:lnTo>
                          <a:pt x="155030" y="533400"/>
                        </a:lnTo>
                        <a:lnTo>
                          <a:pt x="155030" y="2382"/>
                        </a:lnTo>
                        <a:lnTo>
                          <a:pt x="249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/>
                  </a:p>
                </p:txBody>
              </p:sp>
              <p:grpSp>
                <p:nvGrpSpPr>
                  <p:cNvPr id="23" name="Gruppieren 10"/>
                  <p:cNvGrpSpPr/>
                  <p:nvPr/>
                </p:nvGrpSpPr>
                <p:grpSpPr>
                  <a:xfrm>
                    <a:off x="2157414" y="2683669"/>
                    <a:ext cx="597691" cy="676275"/>
                    <a:chOff x="2157414" y="2683669"/>
                    <a:chExt cx="597691" cy="676275"/>
                  </a:xfrm>
                </p:grpSpPr>
                <p:sp>
                  <p:nvSpPr>
                    <p:cNvPr id="24" name="PLRI P außen"/>
                    <p:cNvSpPr/>
                    <p:nvPr/>
                  </p:nvSpPr>
                  <p:spPr>
                    <a:xfrm>
                      <a:off x="2157414" y="2683669"/>
                      <a:ext cx="597691" cy="676275"/>
                    </a:xfrm>
                    <a:custGeom>
                      <a:avLst/>
                      <a:gdLst>
                        <a:gd name="connsiteX0" fmla="*/ 0 w 216693"/>
                        <a:gd name="connsiteY0" fmla="*/ 676275 h 676275"/>
                        <a:gd name="connsiteX1" fmla="*/ 2381 w 216693"/>
                        <a:gd name="connsiteY1" fmla="*/ 4762 h 676275"/>
                        <a:gd name="connsiteX2" fmla="*/ 216693 w 216693"/>
                        <a:gd name="connsiteY2" fmla="*/ 0 h 676275"/>
                        <a:gd name="connsiteX3" fmla="*/ 157162 w 216693"/>
                        <a:gd name="connsiteY3" fmla="*/ 454819 h 676275"/>
                        <a:gd name="connsiteX4" fmla="*/ 159543 w 216693"/>
                        <a:gd name="connsiteY4" fmla="*/ 676275 h 676275"/>
                        <a:gd name="connsiteX5" fmla="*/ 0 w 216693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5098"/>
                        <a:gd name="connsiteY0" fmla="*/ 676275 h 676275"/>
                        <a:gd name="connsiteX1" fmla="*/ 2381 w 565098"/>
                        <a:gd name="connsiteY1" fmla="*/ 4762 h 676275"/>
                        <a:gd name="connsiteX2" fmla="*/ 216693 w 565098"/>
                        <a:gd name="connsiteY2" fmla="*/ 0 h 676275"/>
                        <a:gd name="connsiteX3" fmla="*/ 157162 w 565098"/>
                        <a:gd name="connsiteY3" fmla="*/ 454819 h 676275"/>
                        <a:gd name="connsiteX4" fmla="*/ 159543 w 565098"/>
                        <a:gd name="connsiteY4" fmla="*/ 676275 h 676275"/>
                        <a:gd name="connsiteX5" fmla="*/ 0 w 565098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6189"/>
                        <a:gd name="connsiteY0" fmla="*/ 676275 h 676275"/>
                        <a:gd name="connsiteX1" fmla="*/ 2381 w 566189"/>
                        <a:gd name="connsiteY1" fmla="*/ 4762 h 676275"/>
                        <a:gd name="connsiteX2" fmla="*/ 216693 w 566189"/>
                        <a:gd name="connsiteY2" fmla="*/ 0 h 676275"/>
                        <a:gd name="connsiteX3" fmla="*/ 157162 w 566189"/>
                        <a:gd name="connsiteY3" fmla="*/ 454819 h 676275"/>
                        <a:gd name="connsiteX4" fmla="*/ 159543 w 566189"/>
                        <a:gd name="connsiteY4" fmla="*/ 676275 h 676275"/>
                        <a:gd name="connsiteX5" fmla="*/ 0 w 566189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97691" h="676275">
                          <a:moveTo>
                            <a:pt x="0" y="676275"/>
                          </a:moveTo>
                          <a:cubicBezTo>
                            <a:pt x="794" y="452437"/>
                            <a:pt x="1587" y="228600"/>
                            <a:pt x="2381" y="4762"/>
                          </a:cubicBezTo>
                          <a:lnTo>
                            <a:pt x="216693" y="0"/>
                          </a:lnTo>
                          <a:cubicBezTo>
                            <a:pt x="597691" y="26391"/>
                            <a:pt x="503360" y="499022"/>
                            <a:pt x="157162" y="454819"/>
                          </a:cubicBezTo>
                          <a:cubicBezTo>
                            <a:pt x="157956" y="528638"/>
                            <a:pt x="158749" y="602456"/>
                            <a:pt x="159543" y="676275"/>
                          </a:cubicBezTo>
                          <a:lnTo>
                            <a:pt x="0" y="676275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dirty="0"/>
                    </a:p>
                  </p:txBody>
                </p:sp>
                <p:sp>
                  <p:nvSpPr>
                    <p:cNvPr id="25" name="PLRI P innen"/>
                    <p:cNvSpPr/>
                    <p:nvPr/>
                  </p:nvSpPr>
                  <p:spPr>
                    <a:xfrm>
                      <a:off x="2312196" y="2809875"/>
                      <a:ext cx="141484" cy="199231"/>
                    </a:xfrm>
                    <a:custGeom>
                      <a:avLst/>
                      <a:gdLst>
                        <a:gd name="connsiteX0" fmla="*/ 0 w 42862"/>
                        <a:gd name="connsiteY0" fmla="*/ 197644 h 197644"/>
                        <a:gd name="connsiteX1" fmla="*/ 2381 w 42862"/>
                        <a:gd name="connsiteY1" fmla="*/ 0 h 197644"/>
                        <a:gd name="connsiteX2" fmla="*/ 42862 w 42862"/>
                        <a:gd name="connsiteY2" fmla="*/ 0 h 197644"/>
                        <a:gd name="connsiteX3" fmla="*/ 0 w 42862"/>
                        <a:gd name="connsiteY3" fmla="*/ 197644 h 197644"/>
                        <a:gd name="connsiteX0" fmla="*/ 0 w 124048"/>
                        <a:gd name="connsiteY0" fmla="*/ 204416 h 204416"/>
                        <a:gd name="connsiteX1" fmla="*/ 2381 w 124048"/>
                        <a:gd name="connsiteY1" fmla="*/ 6772 h 204416"/>
                        <a:gd name="connsiteX2" fmla="*/ 42862 w 124048"/>
                        <a:gd name="connsiteY2" fmla="*/ 6772 h 204416"/>
                        <a:gd name="connsiteX3" fmla="*/ 0 w 124048"/>
                        <a:gd name="connsiteY3" fmla="*/ 204416 h 204416"/>
                        <a:gd name="connsiteX0" fmla="*/ 0 w 165323"/>
                        <a:gd name="connsiteY0" fmla="*/ 204416 h 209204"/>
                        <a:gd name="connsiteX1" fmla="*/ 2381 w 165323"/>
                        <a:gd name="connsiteY1" fmla="*/ 6772 h 209204"/>
                        <a:gd name="connsiteX2" fmla="*/ 42862 w 165323"/>
                        <a:gd name="connsiteY2" fmla="*/ 6772 h 209204"/>
                        <a:gd name="connsiteX3" fmla="*/ 0 w 165323"/>
                        <a:gd name="connsiteY3" fmla="*/ 204416 h 209204"/>
                        <a:gd name="connsiteX0" fmla="*/ 0 w 171574"/>
                        <a:gd name="connsiteY0" fmla="*/ 204416 h 209204"/>
                        <a:gd name="connsiteX1" fmla="*/ 2381 w 171574"/>
                        <a:gd name="connsiteY1" fmla="*/ 6772 h 209204"/>
                        <a:gd name="connsiteX2" fmla="*/ 171574 w 171574"/>
                        <a:gd name="connsiteY2" fmla="*/ 121841 h 209204"/>
                        <a:gd name="connsiteX3" fmla="*/ 0 w 171574"/>
                        <a:gd name="connsiteY3" fmla="*/ 204416 h 209204"/>
                        <a:gd name="connsiteX0" fmla="*/ 0 w 172243"/>
                        <a:gd name="connsiteY0" fmla="*/ 204416 h 209204"/>
                        <a:gd name="connsiteX1" fmla="*/ 2381 w 172243"/>
                        <a:gd name="connsiteY1" fmla="*/ 6772 h 209204"/>
                        <a:gd name="connsiteX2" fmla="*/ 171574 w 172243"/>
                        <a:gd name="connsiteY2" fmla="*/ 121841 h 209204"/>
                        <a:gd name="connsiteX3" fmla="*/ 0 w 172243"/>
                        <a:gd name="connsiteY3" fmla="*/ 204416 h 209204"/>
                        <a:gd name="connsiteX0" fmla="*/ 0 w 172243"/>
                        <a:gd name="connsiteY0" fmla="*/ 197644 h 202432"/>
                        <a:gd name="connsiteX1" fmla="*/ 2381 w 172243"/>
                        <a:gd name="connsiteY1" fmla="*/ 0 h 202432"/>
                        <a:gd name="connsiteX2" fmla="*/ 171574 w 172243"/>
                        <a:gd name="connsiteY2" fmla="*/ 115069 h 202432"/>
                        <a:gd name="connsiteX3" fmla="*/ 0 w 172243"/>
                        <a:gd name="connsiteY3" fmla="*/ 197644 h 202432"/>
                        <a:gd name="connsiteX0" fmla="*/ 0 w 165323"/>
                        <a:gd name="connsiteY0" fmla="*/ 210121 h 214909"/>
                        <a:gd name="connsiteX1" fmla="*/ 2381 w 165323"/>
                        <a:gd name="connsiteY1" fmla="*/ 12477 h 214909"/>
                        <a:gd name="connsiteX2" fmla="*/ 99565 w 165323"/>
                        <a:gd name="connsiteY2" fmla="*/ 55538 h 214909"/>
                        <a:gd name="connsiteX3" fmla="*/ 0 w 165323"/>
                        <a:gd name="connsiteY3" fmla="*/ 210121 h 214909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1484"/>
                        <a:gd name="connsiteY0" fmla="*/ 197644 h 197644"/>
                        <a:gd name="connsiteX1" fmla="*/ 2381 w 141484"/>
                        <a:gd name="connsiteY1" fmla="*/ 0 h 197644"/>
                        <a:gd name="connsiteX2" fmla="*/ 140493 w 141484"/>
                        <a:gd name="connsiteY2" fmla="*/ 95250 h 197644"/>
                        <a:gd name="connsiteX3" fmla="*/ 0 w 141484"/>
                        <a:gd name="connsiteY3" fmla="*/ 197644 h 197644"/>
                        <a:gd name="connsiteX0" fmla="*/ 0 w 141484"/>
                        <a:gd name="connsiteY0" fmla="*/ 197644 h 199231"/>
                        <a:gd name="connsiteX1" fmla="*/ 2381 w 141484"/>
                        <a:gd name="connsiteY1" fmla="*/ 0 h 199231"/>
                        <a:gd name="connsiteX2" fmla="*/ 140493 w 141484"/>
                        <a:gd name="connsiteY2" fmla="*/ 95250 h 199231"/>
                        <a:gd name="connsiteX3" fmla="*/ 0 w 141484"/>
                        <a:gd name="connsiteY3" fmla="*/ 197644 h 1992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1484" h="199231">
                          <a:moveTo>
                            <a:pt x="0" y="197644"/>
                          </a:moveTo>
                          <a:cubicBezTo>
                            <a:pt x="794" y="131763"/>
                            <a:pt x="1587" y="65881"/>
                            <a:pt x="2381" y="0"/>
                          </a:cubicBezTo>
                          <a:cubicBezTo>
                            <a:pt x="88776" y="3125"/>
                            <a:pt x="141484" y="13692"/>
                            <a:pt x="140493" y="95250"/>
                          </a:cubicBezTo>
                          <a:cubicBezTo>
                            <a:pt x="140495" y="199231"/>
                            <a:pt x="79474" y="196330"/>
                            <a:pt x="0" y="197644"/>
                          </a:cubicBezTo>
                          <a:close/>
                        </a:path>
                      </a:pathLst>
                    </a:custGeom>
                    <a:solidFill>
                      <a:srgbClr val="BE1E3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dirty="0"/>
                    </a:p>
                  </p:txBody>
                </p:sp>
              </p:grpSp>
            </p:grpSp>
          </p:grpSp>
        </p:grpSp>
        <p:sp>
          <p:nvSpPr>
            <p:cNvPr id="14" name="Textfeld 13"/>
            <p:cNvSpPr txBox="1"/>
            <p:nvPr/>
          </p:nvSpPr>
          <p:spPr>
            <a:xfrm>
              <a:off x="4387990" y="2677543"/>
              <a:ext cx="5316297" cy="2839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b="1" dirty="0">
                  <a:solidFill>
                    <a:srgbClr val="BE1E3C"/>
                  </a:solidFill>
                  <a:latin typeface="Arial Narrow" pitchFamily="34" charset="0"/>
                </a:rPr>
                <a:t>PETER L.</a:t>
              </a:r>
            </a:p>
            <a:p>
              <a:r>
                <a:rPr lang="de-DE" sz="700" b="1" dirty="0">
                  <a:solidFill>
                    <a:srgbClr val="BE1E3C"/>
                  </a:solidFill>
                  <a:latin typeface="Arial Narrow" pitchFamily="34" charset="0"/>
                </a:rPr>
                <a:t>REICHERTZ INSTITUT</a:t>
              </a:r>
            </a:p>
            <a:p>
              <a:r>
                <a:rPr lang="de-DE" sz="700" b="1" dirty="0">
                  <a:solidFill>
                    <a:srgbClr val="786E64"/>
                  </a:solidFill>
                  <a:latin typeface="Arial Narrow" pitchFamily="34" charset="0"/>
                </a:rPr>
                <a:t>FÜR MEDIZINISCHE</a:t>
              </a:r>
              <a:br>
                <a:rPr lang="de-DE" sz="700" b="1" dirty="0">
                  <a:solidFill>
                    <a:srgbClr val="786E64"/>
                  </a:solidFill>
                  <a:latin typeface="Arial Narrow" pitchFamily="34" charset="0"/>
                </a:rPr>
              </a:br>
              <a:r>
                <a:rPr lang="de-DE" sz="700" b="1" dirty="0">
                  <a:solidFill>
                    <a:srgbClr val="786E64"/>
                  </a:solidFill>
                  <a:latin typeface="Arial Narrow" pitchFamily="34" charset="0"/>
                </a:rPr>
                <a:t>INFORMATIK</a:t>
              </a:r>
            </a:p>
          </p:txBody>
        </p:sp>
      </p:grpSp>
      <p:sp>
        <p:nvSpPr>
          <p:cNvPr id="29" name="Inhaltsplatzhalter 2"/>
          <p:cNvSpPr>
            <a:spLocks noGrp="1"/>
          </p:cNvSpPr>
          <p:nvPr>
            <p:ph idx="1"/>
          </p:nvPr>
        </p:nvSpPr>
        <p:spPr>
          <a:xfrm>
            <a:off x="457200" y="1088688"/>
            <a:ext cx="8229600" cy="4931112"/>
          </a:xfrm>
          <a:prstGeom prst="rect">
            <a:avLst/>
          </a:prstGeom>
        </p:spPr>
        <p:txBody>
          <a:bodyPr/>
          <a:lstStyle>
            <a:lvl1pPr>
              <a:buClr>
                <a:srgbClr val="BE1E3C"/>
              </a:buClr>
              <a:buFont typeface="Arial" pitchFamily="34" charset="0"/>
              <a:buChar char="●"/>
              <a:defRPr sz="28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accent1"/>
              </a:buClr>
              <a:defRPr sz="24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>
              <a:buClr>
                <a:schemeClr val="accent2"/>
              </a:buClr>
              <a:defRPr sz="20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>
              <a:buClr>
                <a:schemeClr val="accent1"/>
              </a:buClr>
              <a:defRPr sz="18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>
              <a:buClr>
                <a:schemeClr val="accent2"/>
              </a:buClr>
              <a:defRPr sz="16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594365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RI DE - Fuß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1081088" y="765175"/>
            <a:ext cx="8062912" cy="53975"/>
          </a:xfrm>
          <a:prstGeom prst="rect">
            <a:avLst/>
          </a:prstGeom>
          <a:solidFill>
            <a:srgbClr val="BE1E3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>
              <a:solidFill>
                <a:prstClr val="white"/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0" y="765175"/>
            <a:ext cx="1008063" cy="53975"/>
          </a:xfrm>
          <a:prstGeom prst="rect">
            <a:avLst/>
          </a:prstGeom>
          <a:solidFill>
            <a:srgbClr val="786E6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461938" y="152400"/>
            <a:ext cx="8520650" cy="439718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rgbClr val="786E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71400" y="6484331"/>
            <a:ext cx="1980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E9FFC9D-C4A6-4A9B-BC35-DED86AA467B2}" type="datetime1">
              <a:rPr lang="de-DE" smtClean="0"/>
              <a:t>18.06.2025</a:t>
            </a:fld>
            <a:endParaRPr lang="de-DE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61652" y="6484331"/>
            <a:ext cx="4680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642276" y="6484331"/>
            <a:ext cx="720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7EC8701-1F0A-4819-AC15-82F56C4331F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457200" y="1088687"/>
            <a:ext cx="8229600" cy="5395644"/>
          </a:xfrm>
          <a:prstGeom prst="rect">
            <a:avLst/>
          </a:prstGeom>
        </p:spPr>
        <p:txBody>
          <a:bodyPr/>
          <a:lstStyle>
            <a:lvl1pPr>
              <a:buClr>
                <a:srgbClr val="BE1E3C"/>
              </a:buClr>
              <a:buFont typeface="Arial" pitchFamily="34" charset="0"/>
              <a:buChar char="●"/>
              <a:defRPr sz="28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accent1"/>
              </a:buClr>
              <a:defRPr sz="24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>
              <a:buClr>
                <a:schemeClr val="accent2"/>
              </a:buClr>
              <a:defRPr sz="20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>
              <a:buClr>
                <a:schemeClr val="accent1"/>
              </a:buClr>
              <a:defRPr sz="18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>
              <a:buClr>
                <a:schemeClr val="accent2"/>
              </a:buClr>
              <a:defRPr sz="16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756314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RI DE - Nur Fu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6402388"/>
            <a:ext cx="7286625" cy="53975"/>
          </a:xfrm>
          <a:prstGeom prst="rect">
            <a:avLst/>
          </a:prstGeom>
          <a:solidFill>
            <a:srgbClr val="BE1E3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71400" y="6484331"/>
            <a:ext cx="1980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786E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08.10.2024</a:t>
            </a: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61652" y="6484331"/>
            <a:ext cx="4680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786E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Lehrveranstaltungen am PLRI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642276" y="6484331"/>
            <a:ext cx="720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786E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grpSp>
        <p:nvGrpSpPr>
          <p:cNvPr id="11" name="PLRI Logo"/>
          <p:cNvGrpSpPr/>
          <p:nvPr userDrawn="1"/>
        </p:nvGrpSpPr>
        <p:grpSpPr>
          <a:xfrm>
            <a:off x="7362372" y="6047440"/>
            <a:ext cx="1781628" cy="700975"/>
            <a:chOff x="35496" y="1712878"/>
            <a:chExt cx="9668791" cy="3804146"/>
          </a:xfrm>
        </p:grpSpPr>
        <p:grpSp>
          <p:nvGrpSpPr>
            <p:cNvPr id="12" name="Gruppieren 23"/>
            <p:cNvGrpSpPr/>
            <p:nvPr/>
          </p:nvGrpSpPr>
          <p:grpSpPr>
            <a:xfrm>
              <a:off x="35496" y="1712878"/>
              <a:ext cx="4157885" cy="3203758"/>
              <a:chOff x="35496" y="1712878"/>
              <a:chExt cx="4157885" cy="3203758"/>
            </a:xfrm>
          </p:grpSpPr>
          <p:sp>
            <p:nvSpPr>
              <p:cNvPr id="14" name="PLRI MHH Quadrat"/>
              <p:cNvSpPr/>
              <p:nvPr/>
            </p:nvSpPr>
            <p:spPr>
              <a:xfrm>
                <a:off x="35496" y="3020762"/>
                <a:ext cx="947324" cy="947324"/>
              </a:xfrm>
              <a:prstGeom prst="roundRect">
                <a:avLst>
                  <a:gd name="adj" fmla="val 7687"/>
                </a:avLst>
              </a:prstGeom>
              <a:solidFill>
                <a:srgbClr val="786E6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" name="PLRI TU Quadrat"/>
              <p:cNvSpPr/>
              <p:nvPr/>
            </p:nvSpPr>
            <p:spPr>
              <a:xfrm>
                <a:off x="960380" y="3969312"/>
                <a:ext cx="947324" cy="947324"/>
              </a:xfrm>
              <a:prstGeom prst="roundRect">
                <a:avLst>
                  <a:gd name="adj" fmla="val 7687"/>
                </a:avLst>
              </a:prstGeom>
              <a:solidFill>
                <a:srgbClr val="BE1E3C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16" name="Gruppieren 22"/>
              <p:cNvGrpSpPr/>
              <p:nvPr/>
            </p:nvGrpSpPr>
            <p:grpSpPr>
              <a:xfrm>
                <a:off x="1934866" y="1712878"/>
                <a:ext cx="2258515" cy="2258515"/>
                <a:chOff x="1934866" y="1712878"/>
                <a:chExt cx="2258515" cy="2258515"/>
              </a:xfrm>
            </p:grpSpPr>
            <p:sp>
              <p:nvSpPr>
                <p:cNvPr id="17" name="PLRI großes Quadrat"/>
                <p:cNvSpPr/>
                <p:nvPr/>
              </p:nvSpPr>
              <p:spPr>
                <a:xfrm>
                  <a:off x="1934866" y="1712878"/>
                  <a:ext cx="2258515" cy="2258515"/>
                </a:xfrm>
                <a:prstGeom prst="roundRect">
                  <a:avLst>
                    <a:gd name="adj" fmla="val 4558"/>
                  </a:avLst>
                </a:prstGeom>
                <a:solidFill>
                  <a:srgbClr val="BE1E3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grpSp>
              <p:nvGrpSpPr>
                <p:cNvPr id="18" name="Gruppieren 21"/>
                <p:cNvGrpSpPr/>
                <p:nvPr/>
              </p:nvGrpSpPr>
              <p:grpSpPr>
                <a:xfrm>
                  <a:off x="2157414" y="2665860"/>
                  <a:ext cx="1802605" cy="697035"/>
                  <a:chOff x="2157414" y="2665860"/>
                  <a:chExt cx="1802605" cy="697035"/>
                </a:xfrm>
              </p:grpSpPr>
              <p:sp>
                <p:nvSpPr>
                  <p:cNvPr id="19" name="PLRI I"/>
                  <p:cNvSpPr/>
                  <p:nvPr/>
                </p:nvSpPr>
                <p:spPr>
                  <a:xfrm>
                    <a:off x="3805238" y="2688431"/>
                    <a:ext cx="154781" cy="671513"/>
                  </a:xfrm>
                  <a:custGeom>
                    <a:avLst/>
                    <a:gdLst>
                      <a:gd name="connsiteX0" fmla="*/ 0 w 154781"/>
                      <a:gd name="connsiteY0" fmla="*/ 0 h 671513"/>
                      <a:gd name="connsiteX1" fmla="*/ 154781 w 154781"/>
                      <a:gd name="connsiteY1" fmla="*/ 0 h 671513"/>
                      <a:gd name="connsiteX2" fmla="*/ 154781 w 154781"/>
                      <a:gd name="connsiteY2" fmla="*/ 671513 h 671513"/>
                      <a:gd name="connsiteX3" fmla="*/ 0 w 154781"/>
                      <a:gd name="connsiteY3" fmla="*/ 671513 h 671513"/>
                      <a:gd name="connsiteX4" fmla="*/ 0 w 154781"/>
                      <a:gd name="connsiteY4" fmla="*/ 0 h 671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4781" h="671513">
                        <a:moveTo>
                          <a:pt x="0" y="0"/>
                        </a:moveTo>
                        <a:lnTo>
                          <a:pt x="154781" y="0"/>
                        </a:lnTo>
                        <a:lnTo>
                          <a:pt x="154781" y="671513"/>
                        </a:lnTo>
                        <a:lnTo>
                          <a:pt x="0" y="671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grpSp>
                <p:nvGrpSpPr>
                  <p:cNvPr id="20" name="Gruppieren 20"/>
                  <p:cNvGrpSpPr/>
                  <p:nvPr/>
                </p:nvGrpSpPr>
                <p:grpSpPr>
                  <a:xfrm>
                    <a:off x="3181176" y="2665860"/>
                    <a:ext cx="530123" cy="691704"/>
                    <a:chOff x="3181176" y="2665860"/>
                    <a:chExt cx="530123" cy="691704"/>
                  </a:xfrm>
                </p:grpSpPr>
                <p:sp>
                  <p:nvSpPr>
                    <p:cNvPr id="25" name="PLRI R außen"/>
                    <p:cNvSpPr/>
                    <p:nvPr/>
                  </p:nvSpPr>
                  <p:spPr>
                    <a:xfrm>
                      <a:off x="3181176" y="2665860"/>
                      <a:ext cx="530123" cy="691704"/>
                    </a:xfrm>
                    <a:custGeom>
                      <a:avLst/>
                      <a:gdLst>
                        <a:gd name="connsiteX0" fmla="*/ 0 w 216693"/>
                        <a:gd name="connsiteY0" fmla="*/ 676275 h 676275"/>
                        <a:gd name="connsiteX1" fmla="*/ 2381 w 216693"/>
                        <a:gd name="connsiteY1" fmla="*/ 4762 h 676275"/>
                        <a:gd name="connsiteX2" fmla="*/ 216693 w 216693"/>
                        <a:gd name="connsiteY2" fmla="*/ 0 h 676275"/>
                        <a:gd name="connsiteX3" fmla="*/ 157162 w 216693"/>
                        <a:gd name="connsiteY3" fmla="*/ 454819 h 676275"/>
                        <a:gd name="connsiteX4" fmla="*/ 159543 w 216693"/>
                        <a:gd name="connsiteY4" fmla="*/ 676275 h 676275"/>
                        <a:gd name="connsiteX5" fmla="*/ 0 w 216693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5098"/>
                        <a:gd name="connsiteY0" fmla="*/ 676275 h 676275"/>
                        <a:gd name="connsiteX1" fmla="*/ 2381 w 565098"/>
                        <a:gd name="connsiteY1" fmla="*/ 4762 h 676275"/>
                        <a:gd name="connsiteX2" fmla="*/ 216693 w 565098"/>
                        <a:gd name="connsiteY2" fmla="*/ 0 h 676275"/>
                        <a:gd name="connsiteX3" fmla="*/ 157162 w 565098"/>
                        <a:gd name="connsiteY3" fmla="*/ 454819 h 676275"/>
                        <a:gd name="connsiteX4" fmla="*/ 159543 w 565098"/>
                        <a:gd name="connsiteY4" fmla="*/ 676275 h 676275"/>
                        <a:gd name="connsiteX5" fmla="*/ 0 w 565098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6189"/>
                        <a:gd name="connsiteY0" fmla="*/ 676275 h 676275"/>
                        <a:gd name="connsiteX1" fmla="*/ 2381 w 566189"/>
                        <a:gd name="connsiteY1" fmla="*/ 4762 h 676275"/>
                        <a:gd name="connsiteX2" fmla="*/ 216693 w 566189"/>
                        <a:gd name="connsiteY2" fmla="*/ 0 h 676275"/>
                        <a:gd name="connsiteX3" fmla="*/ 157162 w 566189"/>
                        <a:gd name="connsiteY3" fmla="*/ 454819 h 676275"/>
                        <a:gd name="connsiteX4" fmla="*/ 159543 w 566189"/>
                        <a:gd name="connsiteY4" fmla="*/ 676275 h 676275"/>
                        <a:gd name="connsiteX5" fmla="*/ 0 w 566189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94679 w 597691"/>
                        <a:gd name="connsiteY3" fmla="*/ 388243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87298"/>
                        <a:gd name="connsiteY0" fmla="*/ 676275 h 676275"/>
                        <a:gd name="connsiteX1" fmla="*/ 2381 w 587298"/>
                        <a:gd name="connsiteY1" fmla="*/ 4762 h 676275"/>
                        <a:gd name="connsiteX2" fmla="*/ 216693 w 587298"/>
                        <a:gd name="connsiteY2" fmla="*/ 0 h 676275"/>
                        <a:gd name="connsiteX3" fmla="*/ 154954 w 587298"/>
                        <a:gd name="connsiteY3" fmla="*/ 412527 h 676275"/>
                        <a:gd name="connsiteX4" fmla="*/ 159543 w 587298"/>
                        <a:gd name="connsiteY4" fmla="*/ 676275 h 676275"/>
                        <a:gd name="connsiteX5" fmla="*/ 0 w 587298"/>
                        <a:gd name="connsiteY5" fmla="*/ 676275 h 676275"/>
                        <a:gd name="connsiteX0" fmla="*/ 0 w 550711"/>
                        <a:gd name="connsiteY0" fmla="*/ 686098 h 686098"/>
                        <a:gd name="connsiteX1" fmla="*/ 2381 w 550711"/>
                        <a:gd name="connsiteY1" fmla="*/ 14585 h 686098"/>
                        <a:gd name="connsiteX2" fmla="*/ 216693 w 550711"/>
                        <a:gd name="connsiteY2" fmla="*/ 9823 h 686098"/>
                        <a:gd name="connsiteX3" fmla="*/ 154954 w 550711"/>
                        <a:gd name="connsiteY3" fmla="*/ 422350 h 686098"/>
                        <a:gd name="connsiteX4" fmla="*/ 159543 w 550711"/>
                        <a:gd name="connsiteY4" fmla="*/ 686098 h 686098"/>
                        <a:gd name="connsiteX5" fmla="*/ 0 w 550711"/>
                        <a:gd name="connsiteY5" fmla="*/ 686098 h 686098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216693 w 598038"/>
                        <a:gd name="connsiteY2" fmla="*/ 23168 h 699443"/>
                        <a:gd name="connsiteX3" fmla="*/ 154954 w 598038"/>
                        <a:gd name="connsiteY3" fmla="*/ 435695 h 699443"/>
                        <a:gd name="connsiteX4" fmla="*/ 159543 w 598038"/>
                        <a:gd name="connsiteY4" fmla="*/ 699443 h 699443"/>
                        <a:gd name="connsiteX5" fmla="*/ 0 w 598038"/>
                        <a:gd name="connsiteY5" fmla="*/ 699443 h 699443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216693 w 598038"/>
                        <a:gd name="connsiteY2" fmla="*/ 23168 h 699443"/>
                        <a:gd name="connsiteX3" fmla="*/ 154954 w 598038"/>
                        <a:gd name="connsiteY3" fmla="*/ 435695 h 699443"/>
                        <a:gd name="connsiteX4" fmla="*/ 159543 w 598038"/>
                        <a:gd name="connsiteY4" fmla="*/ 699443 h 699443"/>
                        <a:gd name="connsiteX5" fmla="*/ 0 w 598038"/>
                        <a:gd name="connsiteY5" fmla="*/ 699443 h 699443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176386 w 598038"/>
                        <a:gd name="connsiteY2" fmla="*/ 21358 h 699443"/>
                        <a:gd name="connsiteX3" fmla="*/ 216693 w 598038"/>
                        <a:gd name="connsiteY3" fmla="*/ 23168 h 699443"/>
                        <a:gd name="connsiteX4" fmla="*/ 154954 w 598038"/>
                        <a:gd name="connsiteY4" fmla="*/ 435695 h 699443"/>
                        <a:gd name="connsiteX5" fmla="*/ 159543 w 598038"/>
                        <a:gd name="connsiteY5" fmla="*/ 699443 h 699443"/>
                        <a:gd name="connsiteX6" fmla="*/ 0 w 598038"/>
                        <a:gd name="connsiteY6" fmla="*/ 699443 h 699443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216693 w 598038"/>
                        <a:gd name="connsiteY2" fmla="*/ 23168 h 699443"/>
                        <a:gd name="connsiteX3" fmla="*/ 154954 w 598038"/>
                        <a:gd name="connsiteY3" fmla="*/ 435695 h 699443"/>
                        <a:gd name="connsiteX4" fmla="*/ 159543 w 598038"/>
                        <a:gd name="connsiteY4" fmla="*/ 699443 h 699443"/>
                        <a:gd name="connsiteX5" fmla="*/ 0 w 598038"/>
                        <a:gd name="connsiteY5" fmla="*/ 699443 h 699443"/>
                        <a:gd name="connsiteX0" fmla="*/ 0 w 620040"/>
                        <a:gd name="connsiteY0" fmla="*/ 671513 h 671513"/>
                        <a:gd name="connsiteX1" fmla="*/ 2381 w 620040"/>
                        <a:gd name="connsiteY1" fmla="*/ 0 h 671513"/>
                        <a:gd name="connsiteX2" fmla="*/ 238695 w 620040"/>
                        <a:gd name="connsiteY2" fmla="*/ 23442 h 671513"/>
                        <a:gd name="connsiteX3" fmla="*/ 154954 w 620040"/>
                        <a:gd name="connsiteY3" fmla="*/ 407765 h 671513"/>
                        <a:gd name="connsiteX4" fmla="*/ 159543 w 620040"/>
                        <a:gd name="connsiteY4" fmla="*/ 671513 h 671513"/>
                        <a:gd name="connsiteX5" fmla="*/ 0 w 620040"/>
                        <a:gd name="connsiteY5" fmla="*/ 671513 h 671513"/>
                        <a:gd name="connsiteX0" fmla="*/ 0 w 617262"/>
                        <a:gd name="connsiteY0" fmla="*/ 694109 h 694109"/>
                        <a:gd name="connsiteX1" fmla="*/ 2381 w 617262"/>
                        <a:gd name="connsiteY1" fmla="*/ 22596 h 694109"/>
                        <a:gd name="connsiteX2" fmla="*/ 235917 w 617262"/>
                        <a:gd name="connsiteY2" fmla="*/ 23168 h 694109"/>
                        <a:gd name="connsiteX3" fmla="*/ 154954 w 617262"/>
                        <a:gd name="connsiteY3" fmla="*/ 430361 h 694109"/>
                        <a:gd name="connsiteX4" fmla="*/ 159543 w 617262"/>
                        <a:gd name="connsiteY4" fmla="*/ 694109 h 694109"/>
                        <a:gd name="connsiteX5" fmla="*/ 0 w 617262"/>
                        <a:gd name="connsiteY5" fmla="*/ 694109 h 694109"/>
                        <a:gd name="connsiteX0" fmla="*/ 0 w 578294"/>
                        <a:gd name="connsiteY0" fmla="*/ 671513 h 671513"/>
                        <a:gd name="connsiteX1" fmla="*/ 2381 w 578294"/>
                        <a:gd name="connsiteY1" fmla="*/ 0 h 671513"/>
                        <a:gd name="connsiteX2" fmla="*/ 235917 w 578294"/>
                        <a:gd name="connsiteY2" fmla="*/ 572 h 671513"/>
                        <a:gd name="connsiteX3" fmla="*/ 154954 w 578294"/>
                        <a:gd name="connsiteY3" fmla="*/ 407765 h 671513"/>
                        <a:gd name="connsiteX4" fmla="*/ 159543 w 578294"/>
                        <a:gd name="connsiteY4" fmla="*/ 671513 h 671513"/>
                        <a:gd name="connsiteX5" fmla="*/ 0 w 578294"/>
                        <a:gd name="connsiteY5" fmla="*/ 671513 h 671513"/>
                        <a:gd name="connsiteX0" fmla="*/ 0 w 548851"/>
                        <a:gd name="connsiteY0" fmla="*/ 671513 h 671513"/>
                        <a:gd name="connsiteX1" fmla="*/ 2381 w 548851"/>
                        <a:gd name="connsiteY1" fmla="*/ 0 h 671513"/>
                        <a:gd name="connsiteX2" fmla="*/ 235917 w 548851"/>
                        <a:gd name="connsiteY2" fmla="*/ 572 h 671513"/>
                        <a:gd name="connsiteX3" fmla="*/ 154954 w 548851"/>
                        <a:gd name="connsiteY3" fmla="*/ 407765 h 671513"/>
                        <a:gd name="connsiteX4" fmla="*/ 159543 w 548851"/>
                        <a:gd name="connsiteY4" fmla="*/ 671513 h 671513"/>
                        <a:gd name="connsiteX5" fmla="*/ 0 w 548851"/>
                        <a:gd name="connsiteY5" fmla="*/ 671513 h 671513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154954 w 577128"/>
                        <a:gd name="connsiteY3" fmla="*/ 410294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154954 w 577128"/>
                        <a:gd name="connsiteY3" fmla="*/ 410294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687511"/>
                        <a:gd name="connsiteY0" fmla="*/ 674042 h 674042"/>
                        <a:gd name="connsiteX1" fmla="*/ 2381 w 687511"/>
                        <a:gd name="connsiteY1" fmla="*/ 2529 h 674042"/>
                        <a:gd name="connsiteX2" fmla="*/ 235917 w 687511"/>
                        <a:gd name="connsiteY2" fmla="*/ 3101 h 674042"/>
                        <a:gd name="connsiteX3" fmla="*/ 310703 w 687511"/>
                        <a:gd name="connsiteY3" fmla="*/ 386011 h 674042"/>
                        <a:gd name="connsiteX4" fmla="*/ 159543 w 687511"/>
                        <a:gd name="connsiteY4" fmla="*/ 674042 h 674042"/>
                        <a:gd name="connsiteX5" fmla="*/ 0 w 687511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490535"/>
                        <a:gd name="connsiteY0" fmla="*/ 671513 h 671513"/>
                        <a:gd name="connsiteX1" fmla="*/ 2381 w 490535"/>
                        <a:gd name="connsiteY1" fmla="*/ 0 h 671513"/>
                        <a:gd name="connsiteX2" fmla="*/ 235917 w 490535"/>
                        <a:gd name="connsiteY2" fmla="*/ 572 h 671513"/>
                        <a:gd name="connsiteX3" fmla="*/ 310703 w 490535"/>
                        <a:gd name="connsiteY3" fmla="*/ 383482 h 671513"/>
                        <a:gd name="connsiteX4" fmla="*/ 159543 w 490535"/>
                        <a:gd name="connsiteY4" fmla="*/ 671513 h 671513"/>
                        <a:gd name="connsiteX5" fmla="*/ 0 w 490535"/>
                        <a:gd name="connsiteY5" fmla="*/ 671513 h 671513"/>
                        <a:gd name="connsiteX0" fmla="*/ 0 w 527026"/>
                        <a:gd name="connsiteY0" fmla="*/ 671513 h 671513"/>
                        <a:gd name="connsiteX1" fmla="*/ 2381 w 527026"/>
                        <a:gd name="connsiteY1" fmla="*/ 0 h 671513"/>
                        <a:gd name="connsiteX2" fmla="*/ 235917 w 527026"/>
                        <a:gd name="connsiteY2" fmla="*/ 572 h 671513"/>
                        <a:gd name="connsiteX3" fmla="*/ 310703 w 527026"/>
                        <a:gd name="connsiteY3" fmla="*/ 383482 h 671513"/>
                        <a:gd name="connsiteX4" fmla="*/ 159543 w 527026"/>
                        <a:gd name="connsiteY4" fmla="*/ 671513 h 671513"/>
                        <a:gd name="connsiteX5" fmla="*/ 0 w 527026"/>
                        <a:gd name="connsiteY5" fmla="*/ 671513 h 671513"/>
                        <a:gd name="connsiteX0" fmla="*/ 0 w 527026"/>
                        <a:gd name="connsiteY0" fmla="*/ 671513 h 671513"/>
                        <a:gd name="connsiteX1" fmla="*/ 2381 w 527026"/>
                        <a:gd name="connsiteY1" fmla="*/ 0 h 671513"/>
                        <a:gd name="connsiteX2" fmla="*/ 235917 w 527026"/>
                        <a:gd name="connsiteY2" fmla="*/ 572 h 671513"/>
                        <a:gd name="connsiteX3" fmla="*/ 310703 w 527026"/>
                        <a:gd name="connsiteY3" fmla="*/ 383482 h 671513"/>
                        <a:gd name="connsiteX4" fmla="*/ 159543 w 527026"/>
                        <a:gd name="connsiteY4" fmla="*/ 671513 h 671513"/>
                        <a:gd name="connsiteX5" fmla="*/ 0 w 527026"/>
                        <a:gd name="connsiteY5" fmla="*/ 671513 h 671513"/>
                        <a:gd name="connsiteX0" fmla="*/ 0 w 527026"/>
                        <a:gd name="connsiteY0" fmla="*/ 687883 h 687883"/>
                        <a:gd name="connsiteX1" fmla="*/ 2381 w 527026"/>
                        <a:gd name="connsiteY1" fmla="*/ 16370 h 687883"/>
                        <a:gd name="connsiteX2" fmla="*/ 235917 w 527026"/>
                        <a:gd name="connsiteY2" fmla="*/ 16942 h 687883"/>
                        <a:gd name="connsiteX3" fmla="*/ 310703 w 527026"/>
                        <a:gd name="connsiteY3" fmla="*/ 399852 h 687883"/>
                        <a:gd name="connsiteX4" fmla="*/ 159543 w 527026"/>
                        <a:gd name="connsiteY4" fmla="*/ 687883 h 687883"/>
                        <a:gd name="connsiteX5" fmla="*/ 0 w 527026"/>
                        <a:gd name="connsiteY5" fmla="*/ 687883 h 687883"/>
                        <a:gd name="connsiteX0" fmla="*/ 0 w 519585"/>
                        <a:gd name="connsiteY0" fmla="*/ 687883 h 687883"/>
                        <a:gd name="connsiteX1" fmla="*/ 2381 w 519585"/>
                        <a:gd name="connsiteY1" fmla="*/ 16370 h 687883"/>
                        <a:gd name="connsiteX2" fmla="*/ 235917 w 519585"/>
                        <a:gd name="connsiteY2" fmla="*/ 16942 h 687883"/>
                        <a:gd name="connsiteX3" fmla="*/ 310703 w 519585"/>
                        <a:gd name="connsiteY3" fmla="*/ 399852 h 687883"/>
                        <a:gd name="connsiteX4" fmla="*/ 159543 w 519585"/>
                        <a:gd name="connsiteY4" fmla="*/ 687883 h 687883"/>
                        <a:gd name="connsiteX5" fmla="*/ 0 w 519585"/>
                        <a:gd name="connsiteY5" fmla="*/ 687883 h 687883"/>
                        <a:gd name="connsiteX0" fmla="*/ 0 w 526431"/>
                        <a:gd name="connsiteY0" fmla="*/ 687883 h 687883"/>
                        <a:gd name="connsiteX1" fmla="*/ 2381 w 526431"/>
                        <a:gd name="connsiteY1" fmla="*/ 16370 h 687883"/>
                        <a:gd name="connsiteX2" fmla="*/ 235917 w 526431"/>
                        <a:gd name="connsiteY2" fmla="*/ 16942 h 687883"/>
                        <a:gd name="connsiteX3" fmla="*/ 310703 w 526431"/>
                        <a:gd name="connsiteY3" fmla="*/ 399852 h 687883"/>
                        <a:gd name="connsiteX4" fmla="*/ 159543 w 526431"/>
                        <a:gd name="connsiteY4" fmla="*/ 687883 h 687883"/>
                        <a:gd name="connsiteX5" fmla="*/ 0 w 526431"/>
                        <a:gd name="connsiteY5" fmla="*/ 687883 h 687883"/>
                        <a:gd name="connsiteX0" fmla="*/ 0 w 530123"/>
                        <a:gd name="connsiteY0" fmla="*/ 691132 h 691132"/>
                        <a:gd name="connsiteX1" fmla="*/ 2381 w 530123"/>
                        <a:gd name="connsiteY1" fmla="*/ 19619 h 691132"/>
                        <a:gd name="connsiteX2" fmla="*/ 235917 w 530123"/>
                        <a:gd name="connsiteY2" fmla="*/ 20191 h 691132"/>
                        <a:gd name="connsiteX3" fmla="*/ 310703 w 530123"/>
                        <a:gd name="connsiteY3" fmla="*/ 403101 h 691132"/>
                        <a:gd name="connsiteX4" fmla="*/ 159543 w 530123"/>
                        <a:gd name="connsiteY4" fmla="*/ 691132 h 691132"/>
                        <a:gd name="connsiteX5" fmla="*/ 0 w 530123"/>
                        <a:gd name="connsiteY5" fmla="*/ 691132 h 691132"/>
                        <a:gd name="connsiteX0" fmla="*/ 0 w 530123"/>
                        <a:gd name="connsiteY0" fmla="*/ 691132 h 691132"/>
                        <a:gd name="connsiteX1" fmla="*/ 2381 w 530123"/>
                        <a:gd name="connsiteY1" fmla="*/ 19619 h 691132"/>
                        <a:gd name="connsiteX2" fmla="*/ 235917 w 530123"/>
                        <a:gd name="connsiteY2" fmla="*/ 20191 h 691132"/>
                        <a:gd name="connsiteX3" fmla="*/ 310703 w 530123"/>
                        <a:gd name="connsiteY3" fmla="*/ 403101 h 691132"/>
                        <a:gd name="connsiteX4" fmla="*/ 254968 w 530123"/>
                        <a:gd name="connsiteY4" fmla="*/ 520254 h 691132"/>
                        <a:gd name="connsiteX5" fmla="*/ 159543 w 530123"/>
                        <a:gd name="connsiteY5" fmla="*/ 691132 h 691132"/>
                        <a:gd name="connsiteX6" fmla="*/ 0 w 530123"/>
                        <a:gd name="connsiteY6" fmla="*/ 691132 h 691132"/>
                        <a:gd name="connsiteX0" fmla="*/ 0 w 551921"/>
                        <a:gd name="connsiteY0" fmla="*/ 691132 h 739138"/>
                        <a:gd name="connsiteX1" fmla="*/ 2381 w 551921"/>
                        <a:gd name="connsiteY1" fmla="*/ 19619 h 739138"/>
                        <a:gd name="connsiteX2" fmla="*/ 235917 w 551921"/>
                        <a:gd name="connsiteY2" fmla="*/ 20191 h 739138"/>
                        <a:gd name="connsiteX3" fmla="*/ 310703 w 551921"/>
                        <a:gd name="connsiteY3" fmla="*/ 403101 h 739138"/>
                        <a:gd name="connsiteX4" fmla="*/ 526728 w 551921"/>
                        <a:gd name="connsiteY4" fmla="*/ 691133 h 739138"/>
                        <a:gd name="connsiteX5" fmla="*/ 159543 w 551921"/>
                        <a:gd name="connsiteY5" fmla="*/ 691132 h 739138"/>
                        <a:gd name="connsiteX6" fmla="*/ 0 w 551921"/>
                        <a:gd name="connsiteY6" fmla="*/ 691132 h 739138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59543 w 551921"/>
                        <a:gd name="connsiteY6" fmla="*/ 691132 h 739233"/>
                        <a:gd name="connsiteX7" fmla="*/ 0 w 551921"/>
                        <a:gd name="connsiteY7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216868 w 551921"/>
                        <a:gd name="connsiteY6" fmla="*/ 691704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66688 w 551921"/>
                        <a:gd name="connsiteY6" fmla="*/ 403101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66688 w 551921"/>
                        <a:gd name="connsiteY6" fmla="*/ 475109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66688 w 551921"/>
                        <a:gd name="connsiteY6" fmla="*/ 475109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30123"/>
                        <a:gd name="connsiteY0" fmla="*/ 691132 h 739233"/>
                        <a:gd name="connsiteX1" fmla="*/ 2381 w 530123"/>
                        <a:gd name="connsiteY1" fmla="*/ 19619 h 739233"/>
                        <a:gd name="connsiteX2" fmla="*/ 235917 w 530123"/>
                        <a:gd name="connsiteY2" fmla="*/ 20191 h 739233"/>
                        <a:gd name="connsiteX3" fmla="*/ 310703 w 530123"/>
                        <a:gd name="connsiteY3" fmla="*/ 403101 h 739233"/>
                        <a:gd name="connsiteX4" fmla="*/ 454720 w 530123"/>
                        <a:gd name="connsiteY4" fmla="*/ 691133 h 739233"/>
                        <a:gd name="connsiteX5" fmla="*/ 302593 w 530123"/>
                        <a:gd name="connsiteY5" fmla="*/ 691704 h 739233"/>
                        <a:gd name="connsiteX6" fmla="*/ 166688 w 530123"/>
                        <a:gd name="connsiteY6" fmla="*/ 475109 h 739233"/>
                        <a:gd name="connsiteX7" fmla="*/ 159543 w 530123"/>
                        <a:gd name="connsiteY7" fmla="*/ 691132 h 739233"/>
                        <a:gd name="connsiteX8" fmla="*/ 0 w 530123"/>
                        <a:gd name="connsiteY8" fmla="*/ 691132 h 739233"/>
                        <a:gd name="connsiteX0" fmla="*/ 0 w 534955"/>
                        <a:gd name="connsiteY0" fmla="*/ 691132 h 739804"/>
                        <a:gd name="connsiteX1" fmla="*/ 2381 w 534955"/>
                        <a:gd name="connsiteY1" fmla="*/ 19619 h 739804"/>
                        <a:gd name="connsiteX2" fmla="*/ 235917 w 534955"/>
                        <a:gd name="connsiteY2" fmla="*/ 20191 h 739804"/>
                        <a:gd name="connsiteX3" fmla="*/ 310703 w 534955"/>
                        <a:gd name="connsiteY3" fmla="*/ 403101 h 739804"/>
                        <a:gd name="connsiteX4" fmla="*/ 509762 w 534955"/>
                        <a:gd name="connsiteY4" fmla="*/ 691704 h 739804"/>
                        <a:gd name="connsiteX5" fmla="*/ 302593 w 534955"/>
                        <a:gd name="connsiteY5" fmla="*/ 691704 h 739804"/>
                        <a:gd name="connsiteX6" fmla="*/ 166688 w 534955"/>
                        <a:gd name="connsiteY6" fmla="*/ 475109 h 739804"/>
                        <a:gd name="connsiteX7" fmla="*/ 159543 w 534955"/>
                        <a:gd name="connsiteY7" fmla="*/ 691132 h 739804"/>
                        <a:gd name="connsiteX8" fmla="*/ 0 w 534955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166688 w 530123"/>
                        <a:gd name="connsiteY6" fmla="*/ 475109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94680 w 530123"/>
                        <a:gd name="connsiteY6" fmla="*/ 403100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135905 w 530123"/>
                        <a:gd name="connsiteY6" fmla="*/ 374996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154955 w 530123"/>
                        <a:gd name="connsiteY6" fmla="*/ 422621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30123" h="691704">
                          <a:moveTo>
                            <a:pt x="0" y="691132"/>
                          </a:moveTo>
                          <a:cubicBezTo>
                            <a:pt x="794" y="467294"/>
                            <a:pt x="1587" y="243457"/>
                            <a:pt x="2381" y="19619"/>
                          </a:cubicBezTo>
                          <a:lnTo>
                            <a:pt x="235917" y="20191"/>
                          </a:lnTo>
                          <a:cubicBezTo>
                            <a:pt x="530123" y="0"/>
                            <a:pt x="526431" y="389611"/>
                            <a:pt x="310703" y="403101"/>
                          </a:cubicBezTo>
                          <a:cubicBezTo>
                            <a:pt x="412923" y="548258"/>
                            <a:pt x="434645" y="578166"/>
                            <a:pt x="509762" y="691704"/>
                          </a:cubicBezTo>
                          <a:lnTo>
                            <a:pt x="302593" y="691704"/>
                          </a:lnTo>
                          <a:lnTo>
                            <a:pt x="154955" y="422621"/>
                          </a:lnTo>
                          <a:cubicBezTo>
                            <a:pt x="156484" y="512125"/>
                            <a:pt x="158014" y="601628"/>
                            <a:pt x="159543" y="691132"/>
                          </a:cubicBezTo>
                          <a:lnTo>
                            <a:pt x="0" y="691132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26" name="PLRI R innen"/>
                    <p:cNvSpPr/>
                    <p:nvPr/>
                  </p:nvSpPr>
                  <p:spPr>
                    <a:xfrm>
                      <a:off x="3335959" y="2806923"/>
                      <a:ext cx="141484" cy="199231"/>
                    </a:xfrm>
                    <a:custGeom>
                      <a:avLst/>
                      <a:gdLst>
                        <a:gd name="connsiteX0" fmla="*/ 0 w 42862"/>
                        <a:gd name="connsiteY0" fmla="*/ 197644 h 197644"/>
                        <a:gd name="connsiteX1" fmla="*/ 2381 w 42862"/>
                        <a:gd name="connsiteY1" fmla="*/ 0 h 197644"/>
                        <a:gd name="connsiteX2" fmla="*/ 42862 w 42862"/>
                        <a:gd name="connsiteY2" fmla="*/ 0 h 197644"/>
                        <a:gd name="connsiteX3" fmla="*/ 0 w 42862"/>
                        <a:gd name="connsiteY3" fmla="*/ 197644 h 197644"/>
                        <a:gd name="connsiteX0" fmla="*/ 0 w 124048"/>
                        <a:gd name="connsiteY0" fmla="*/ 204416 h 204416"/>
                        <a:gd name="connsiteX1" fmla="*/ 2381 w 124048"/>
                        <a:gd name="connsiteY1" fmla="*/ 6772 h 204416"/>
                        <a:gd name="connsiteX2" fmla="*/ 42862 w 124048"/>
                        <a:gd name="connsiteY2" fmla="*/ 6772 h 204416"/>
                        <a:gd name="connsiteX3" fmla="*/ 0 w 124048"/>
                        <a:gd name="connsiteY3" fmla="*/ 204416 h 204416"/>
                        <a:gd name="connsiteX0" fmla="*/ 0 w 165323"/>
                        <a:gd name="connsiteY0" fmla="*/ 204416 h 209204"/>
                        <a:gd name="connsiteX1" fmla="*/ 2381 w 165323"/>
                        <a:gd name="connsiteY1" fmla="*/ 6772 h 209204"/>
                        <a:gd name="connsiteX2" fmla="*/ 42862 w 165323"/>
                        <a:gd name="connsiteY2" fmla="*/ 6772 h 209204"/>
                        <a:gd name="connsiteX3" fmla="*/ 0 w 165323"/>
                        <a:gd name="connsiteY3" fmla="*/ 204416 h 209204"/>
                        <a:gd name="connsiteX0" fmla="*/ 0 w 171574"/>
                        <a:gd name="connsiteY0" fmla="*/ 204416 h 209204"/>
                        <a:gd name="connsiteX1" fmla="*/ 2381 w 171574"/>
                        <a:gd name="connsiteY1" fmla="*/ 6772 h 209204"/>
                        <a:gd name="connsiteX2" fmla="*/ 171574 w 171574"/>
                        <a:gd name="connsiteY2" fmla="*/ 121841 h 209204"/>
                        <a:gd name="connsiteX3" fmla="*/ 0 w 171574"/>
                        <a:gd name="connsiteY3" fmla="*/ 204416 h 209204"/>
                        <a:gd name="connsiteX0" fmla="*/ 0 w 172243"/>
                        <a:gd name="connsiteY0" fmla="*/ 204416 h 209204"/>
                        <a:gd name="connsiteX1" fmla="*/ 2381 w 172243"/>
                        <a:gd name="connsiteY1" fmla="*/ 6772 h 209204"/>
                        <a:gd name="connsiteX2" fmla="*/ 171574 w 172243"/>
                        <a:gd name="connsiteY2" fmla="*/ 121841 h 209204"/>
                        <a:gd name="connsiteX3" fmla="*/ 0 w 172243"/>
                        <a:gd name="connsiteY3" fmla="*/ 204416 h 209204"/>
                        <a:gd name="connsiteX0" fmla="*/ 0 w 172243"/>
                        <a:gd name="connsiteY0" fmla="*/ 197644 h 202432"/>
                        <a:gd name="connsiteX1" fmla="*/ 2381 w 172243"/>
                        <a:gd name="connsiteY1" fmla="*/ 0 h 202432"/>
                        <a:gd name="connsiteX2" fmla="*/ 171574 w 172243"/>
                        <a:gd name="connsiteY2" fmla="*/ 115069 h 202432"/>
                        <a:gd name="connsiteX3" fmla="*/ 0 w 172243"/>
                        <a:gd name="connsiteY3" fmla="*/ 197644 h 202432"/>
                        <a:gd name="connsiteX0" fmla="*/ 0 w 165323"/>
                        <a:gd name="connsiteY0" fmla="*/ 210121 h 214909"/>
                        <a:gd name="connsiteX1" fmla="*/ 2381 w 165323"/>
                        <a:gd name="connsiteY1" fmla="*/ 12477 h 214909"/>
                        <a:gd name="connsiteX2" fmla="*/ 99565 w 165323"/>
                        <a:gd name="connsiteY2" fmla="*/ 55538 h 214909"/>
                        <a:gd name="connsiteX3" fmla="*/ 0 w 165323"/>
                        <a:gd name="connsiteY3" fmla="*/ 210121 h 214909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1484"/>
                        <a:gd name="connsiteY0" fmla="*/ 197644 h 197644"/>
                        <a:gd name="connsiteX1" fmla="*/ 2381 w 141484"/>
                        <a:gd name="connsiteY1" fmla="*/ 0 h 197644"/>
                        <a:gd name="connsiteX2" fmla="*/ 140493 w 141484"/>
                        <a:gd name="connsiteY2" fmla="*/ 95250 h 197644"/>
                        <a:gd name="connsiteX3" fmla="*/ 0 w 141484"/>
                        <a:gd name="connsiteY3" fmla="*/ 197644 h 197644"/>
                        <a:gd name="connsiteX0" fmla="*/ 0 w 141484"/>
                        <a:gd name="connsiteY0" fmla="*/ 197644 h 199231"/>
                        <a:gd name="connsiteX1" fmla="*/ 2381 w 141484"/>
                        <a:gd name="connsiteY1" fmla="*/ 0 h 199231"/>
                        <a:gd name="connsiteX2" fmla="*/ 140493 w 141484"/>
                        <a:gd name="connsiteY2" fmla="*/ 95250 h 199231"/>
                        <a:gd name="connsiteX3" fmla="*/ 0 w 141484"/>
                        <a:gd name="connsiteY3" fmla="*/ 197644 h 1992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1484" h="199231">
                          <a:moveTo>
                            <a:pt x="0" y="197644"/>
                          </a:moveTo>
                          <a:cubicBezTo>
                            <a:pt x="794" y="131763"/>
                            <a:pt x="1587" y="65881"/>
                            <a:pt x="2381" y="0"/>
                          </a:cubicBezTo>
                          <a:cubicBezTo>
                            <a:pt x="88776" y="3125"/>
                            <a:pt x="141484" y="13692"/>
                            <a:pt x="140493" y="95250"/>
                          </a:cubicBezTo>
                          <a:cubicBezTo>
                            <a:pt x="140495" y="199231"/>
                            <a:pt x="79474" y="196330"/>
                            <a:pt x="0" y="197644"/>
                          </a:cubicBezTo>
                          <a:close/>
                        </a:path>
                      </a:pathLst>
                    </a:custGeom>
                    <a:solidFill>
                      <a:srgbClr val="BE1E3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sp>
                <p:nvSpPr>
                  <p:cNvPr id="21" name="PLRI L"/>
                  <p:cNvSpPr/>
                  <p:nvPr/>
                </p:nvSpPr>
                <p:spPr>
                  <a:xfrm>
                    <a:off x="2721520" y="2688431"/>
                    <a:ext cx="357436" cy="674464"/>
                  </a:xfrm>
                  <a:custGeom>
                    <a:avLst/>
                    <a:gdLst>
                      <a:gd name="connsiteX0" fmla="*/ 2381 w 359568"/>
                      <a:gd name="connsiteY0" fmla="*/ 0 h 676275"/>
                      <a:gd name="connsiteX1" fmla="*/ 4762 w 359568"/>
                      <a:gd name="connsiteY1" fmla="*/ 676275 h 676275"/>
                      <a:gd name="connsiteX2" fmla="*/ 0 w 359568"/>
                      <a:gd name="connsiteY2" fmla="*/ 676275 h 676275"/>
                      <a:gd name="connsiteX3" fmla="*/ 359568 w 359568"/>
                      <a:gd name="connsiteY3" fmla="*/ 673894 h 676275"/>
                      <a:gd name="connsiteX4" fmla="*/ 359568 w 359568"/>
                      <a:gd name="connsiteY4" fmla="*/ 533400 h 676275"/>
                      <a:gd name="connsiteX5" fmla="*/ 157162 w 359568"/>
                      <a:gd name="connsiteY5" fmla="*/ 533400 h 676275"/>
                      <a:gd name="connsiteX6" fmla="*/ 157162 w 359568"/>
                      <a:gd name="connsiteY6" fmla="*/ 2382 h 676275"/>
                      <a:gd name="connsiteX7" fmla="*/ 2381 w 359568"/>
                      <a:gd name="connsiteY7" fmla="*/ 0 h 676275"/>
                      <a:gd name="connsiteX0" fmla="*/ 0 w 357187"/>
                      <a:gd name="connsiteY0" fmla="*/ 0 h 676275"/>
                      <a:gd name="connsiteX1" fmla="*/ 2381 w 357187"/>
                      <a:gd name="connsiteY1" fmla="*/ 676275 h 676275"/>
                      <a:gd name="connsiteX2" fmla="*/ 266055 w 357187"/>
                      <a:gd name="connsiteY2" fmla="*/ 668561 h 676275"/>
                      <a:gd name="connsiteX3" fmla="*/ 357187 w 357187"/>
                      <a:gd name="connsiteY3" fmla="*/ 673894 h 676275"/>
                      <a:gd name="connsiteX4" fmla="*/ 357187 w 357187"/>
                      <a:gd name="connsiteY4" fmla="*/ 533400 h 676275"/>
                      <a:gd name="connsiteX5" fmla="*/ 154781 w 357187"/>
                      <a:gd name="connsiteY5" fmla="*/ 533400 h 676275"/>
                      <a:gd name="connsiteX6" fmla="*/ 154781 w 357187"/>
                      <a:gd name="connsiteY6" fmla="*/ 2382 h 676275"/>
                      <a:gd name="connsiteX7" fmla="*/ 0 w 357187"/>
                      <a:gd name="connsiteY7" fmla="*/ 0 h 676275"/>
                      <a:gd name="connsiteX0" fmla="*/ 0 w 357187"/>
                      <a:gd name="connsiteY0" fmla="*/ 0 h 676275"/>
                      <a:gd name="connsiteX1" fmla="*/ 2381 w 357187"/>
                      <a:gd name="connsiteY1" fmla="*/ 676275 h 676275"/>
                      <a:gd name="connsiteX2" fmla="*/ 357187 w 357187"/>
                      <a:gd name="connsiteY2" fmla="*/ 673894 h 676275"/>
                      <a:gd name="connsiteX3" fmla="*/ 357187 w 357187"/>
                      <a:gd name="connsiteY3" fmla="*/ 533400 h 676275"/>
                      <a:gd name="connsiteX4" fmla="*/ 154781 w 357187"/>
                      <a:gd name="connsiteY4" fmla="*/ 533400 h 676275"/>
                      <a:gd name="connsiteX5" fmla="*/ 154781 w 357187"/>
                      <a:gd name="connsiteY5" fmla="*/ 2382 h 676275"/>
                      <a:gd name="connsiteX6" fmla="*/ 0 w 357187"/>
                      <a:gd name="connsiteY6" fmla="*/ 0 h 676275"/>
                      <a:gd name="connsiteX0" fmla="*/ 249 w 357436"/>
                      <a:gd name="connsiteY0" fmla="*/ 0 h 674464"/>
                      <a:gd name="connsiteX1" fmla="*/ 794 w 357436"/>
                      <a:gd name="connsiteY1" fmla="*/ 674464 h 674464"/>
                      <a:gd name="connsiteX2" fmla="*/ 357436 w 357436"/>
                      <a:gd name="connsiteY2" fmla="*/ 673894 h 674464"/>
                      <a:gd name="connsiteX3" fmla="*/ 357436 w 357436"/>
                      <a:gd name="connsiteY3" fmla="*/ 533400 h 674464"/>
                      <a:gd name="connsiteX4" fmla="*/ 155030 w 357436"/>
                      <a:gd name="connsiteY4" fmla="*/ 533400 h 674464"/>
                      <a:gd name="connsiteX5" fmla="*/ 155030 w 357436"/>
                      <a:gd name="connsiteY5" fmla="*/ 2382 h 674464"/>
                      <a:gd name="connsiteX6" fmla="*/ 249 w 357436"/>
                      <a:gd name="connsiteY6" fmla="*/ 0 h 674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7436" h="674464">
                        <a:moveTo>
                          <a:pt x="249" y="0"/>
                        </a:moveTo>
                        <a:cubicBezTo>
                          <a:pt x="1043" y="225425"/>
                          <a:pt x="0" y="449039"/>
                          <a:pt x="794" y="674464"/>
                        </a:cubicBezTo>
                        <a:lnTo>
                          <a:pt x="357436" y="673894"/>
                        </a:lnTo>
                        <a:lnTo>
                          <a:pt x="357436" y="533400"/>
                        </a:lnTo>
                        <a:lnTo>
                          <a:pt x="155030" y="533400"/>
                        </a:lnTo>
                        <a:lnTo>
                          <a:pt x="155030" y="2382"/>
                        </a:lnTo>
                        <a:lnTo>
                          <a:pt x="249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grpSp>
                <p:nvGrpSpPr>
                  <p:cNvPr id="22" name="Gruppieren 10"/>
                  <p:cNvGrpSpPr/>
                  <p:nvPr/>
                </p:nvGrpSpPr>
                <p:grpSpPr>
                  <a:xfrm>
                    <a:off x="2157414" y="2683669"/>
                    <a:ext cx="597691" cy="676275"/>
                    <a:chOff x="2157414" y="2683669"/>
                    <a:chExt cx="597691" cy="676275"/>
                  </a:xfrm>
                </p:grpSpPr>
                <p:sp>
                  <p:nvSpPr>
                    <p:cNvPr id="23" name="PLRI P außen"/>
                    <p:cNvSpPr/>
                    <p:nvPr/>
                  </p:nvSpPr>
                  <p:spPr>
                    <a:xfrm>
                      <a:off x="2157414" y="2683669"/>
                      <a:ext cx="597691" cy="676275"/>
                    </a:xfrm>
                    <a:custGeom>
                      <a:avLst/>
                      <a:gdLst>
                        <a:gd name="connsiteX0" fmla="*/ 0 w 216693"/>
                        <a:gd name="connsiteY0" fmla="*/ 676275 h 676275"/>
                        <a:gd name="connsiteX1" fmla="*/ 2381 w 216693"/>
                        <a:gd name="connsiteY1" fmla="*/ 4762 h 676275"/>
                        <a:gd name="connsiteX2" fmla="*/ 216693 w 216693"/>
                        <a:gd name="connsiteY2" fmla="*/ 0 h 676275"/>
                        <a:gd name="connsiteX3" fmla="*/ 157162 w 216693"/>
                        <a:gd name="connsiteY3" fmla="*/ 454819 h 676275"/>
                        <a:gd name="connsiteX4" fmla="*/ 159543 w 216693"/>
                        <a:gd name="connsiteY4" fmla="*/ 676275 h 676275"/>
                        <a:gd name="connsiteX5" fmla="*/ 0 w 216693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5098"/>
                        <a:gd name="connsiteY0" fmla="*/ 676275 h 676275"/>
                        <a:gd name="connsiteX1" fmla="*/ 2381 w 565098"/>
                        <a:gd name="connsiteY1" fmla="*/ 4762 h 676275"/>
                        <a:gd name="connsiteX2" fmla="*/ 216693 w 565098"/>
                        <a:gd name="connsiteY2" fmla="*/ 0 h 676275"/>
                        <a:gd name="connsiteX3" fmla="*/ 157162 w 565098"/>
                        <a:gd name="connsiteY3" fmla="*/ 454819 h 676275"/>
                        <a:gd name="connsiteX4" fmla="*/ 159543 w 565098"/>
                        <a:gd name="connsiteY4" fmla="*/ 676275 h 676275"/>
                        <a:gd name="connsiteX5" fmla="*/ 0 w 565098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6189"/>
                        <a:gd name="connsiteY0" fmla="*/ 676275 h 676275"/>
                        <a:gd name="connsiteX1" fmla="*/ 2381 w 566189"/>
                        <a:gd name="connsiteY1" fmla="*/ 4762 h 676275"/>
                        <a:gd name="connsiteX2" fmla="*/ 216693 w 566189"/>
                        <a:gd name="connsiteY2" fmla="*/ 0 h 676275"/>
                        <a:gd name="connsiteX3" fmla="*/ 157162 w 566189"/>
                        <a:gd name="connsiteY3" fmla="*/ 454819 h 676275"/>
                        <a:gd name="connsiteX4" fmla="*/ 159543 w 566189"/>
                        <a:gd name="connsiteY4" fmla="*/ 676275 h 676275"/>
                        <a:gd name="connsiteX5" fmla="*/ 0 w 566189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97691" h="676275">
                          <a:moveTo>
                            <a:pt x="0" y="676275"/>
                          </a:moveTo>
                          <a:cubicBezTo>
                            <a:pt x="794" y="452437"/>
                            <a:pt x="1587" y="228600"/>
                            <a:pt x="2381" y="4762"/>
                          </a:cubicBezTo>
                          <a:lnTo>
                            <a:pt x="216693" y="0"/>
                          </a:lnTo>
                          <a:cubicBezTo>
                            <a:pt x="597691" y="26391"/>
                            <a:pt x="503360" y="499022"/>
                            <a:pt x="157162" y="454819"/>
                          </a:cubicBezTo>
                          <a:cubicBezTo>
                            <a:pt x="157956" y="528638"/>
                            <a:pt x="158749" y="602456"/>
                            <a:pt x="159543" y="676275"/>
                          </a:cubicBezTo>
                          <a:lnTo>
                            <a:pt x="0" y="676275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24" name="PLRI P innen"/>
                    <p:cNvSpPr/>
                    <p:nvPr/>
                  </p:nvSpPr>
                  <p:spPr>
                    <a:xfrm>
                      <a:off x="2312196" y="2809875"/>
                      <a:ext cx="141484" cy="199231"/>
                    </a:xfrm>
                    <a:custGeom>
                      <a:avLst/>
                      <a:gdLst>
                        <a:gd name="connsiteX0" fmla="*/ 0 w 42862"/>
                        <a:gd name="connsiteY0" fmla="*/ 197644 h 197644"/>
                        <a:gd name="connsiteX1" fmla="*/ 2381 w 42862"/>
                        <a:gd name="connsiteY1" fmla="*/ 0 h 197644"/>
                        <a:gd name="connsiteX2" fmla="*/ 42862 w 42862"/>
                        <a:gd name="connsiteY2" fmla="*/ 0 h 197644"/>
                        <a:gd name="connsiteX3" fmla="*/ 0 w 42862"/>
                        <a:gd name="connsiteY3" fmla="*/ 197644 h 197644"/>
                        <a:gd name="connsiteX0" fmla="*/ 0 w 124048"/>
                        <a:gd name="connsiteY0" fmla="*/ 204416 h 204416"/>
                        <a:gd name="connsiteX1" fmla="*/ 2381 w 124048"/>
                        <a:gd name="connsiteY1" fmla="*/ 6772 h 204416"/>
                        <a:gd name="connsiteX2" fmla="*/ 42862 w 124048"/>
                        <a:gd name="connsiteY2" fmla="*/ 6772 h 204416"/>
                        <a:gd name="connsiteX3" fmla="*/ 0 w 124048"/>
                        <a:gd name="connsiteY3" fmla="*/ 204416 h 204416"/>
                        <a:gd name="connsiteX0" fmla="*/ 0 w 165323"/>
                        <a:gd name="connsiteY0" fmla="*/ 204416 h 209204"/>
                        <a:gd name="connsiteX1" fmla="*/ 2381 w 165323"/>
                        <a:gd name="connsiteY1" fmla="*/ 6772 h 209204"/>
                        <a:gd name="connsiteX2" fmla="*/ 42862 w 165323"/>
                        <a:gd name="connsiteY2" fmla="*/ 6772 h 209204"/>
                        <a:gd name="connsiteX3" fmla="*/ 0 w 165323"/>
                        <a:gd name="connsiteY3" fmla="*/ 204416 h 209204"/>
                        <a:gd name="connsiteX0" fmla="*/ 0 w 171574"/>
                        <a:gd name="connsiteY0" fmla="*/ 204416 h 209204"/>
                        <a:gd name="connsiteX1" fmla="*/ 2381 w 171574"/>
                        <a:gd name="connsiteY1" fmla="*/ 6772 h 209204"/>
                        <a:gd name="connsiteX2" fmla="*/ 171574 w 171574"/>
                        <a:gd name="connsiteY2" fmla="*/ 121841 h 209204"/>
                        <a:gd name="connsiteX3" fmla="*/ 0 w 171574"/>
                        <a:gd name="connsiteY3" fmla="*/ 204416 h 209204"/>
                        <a:gd name="connsiteX0" fmla="*/ 0 w 172243"/>
                        <a:gd name="connsiteY0" fmla="*/ 204416 h 209204"/>
                        <a:gd name="connsiteX1" fmla="*/ 2381 w 172243"/>
                        <a:gd name="connsiteY1" fmla="*/ 6772 h 209204"/>
                        <a:gd name="connsiteX2" fmla="*/ 171574 w 172243"/>
                        <a:gd name="connsiteY2" fmla="*/ 121841 h 209204"/>
                        <a:gd name="connsiteX3" fmla="*/ 0 w 172243"/>
                        <a:gd name="connsiteY3" fmla="*/ 204416 h 209204"/>
                        <a:gd name="connsiteX0" fmla="*/ 0 w 172243"/>
                        <a:gd name="connsiteY0" fmla="*/ 197644 h 202432"/>
                        <a:gd name="connsiteX1" fmla="*/ 2381 w 172243"/>
                        <a:gd name="connsiteY1" fmla="*/ 0 h 202432"/>
                        <a:gd name="connsiteX2" fmla="*/ 171574 w 172243"/>
                        <a:gd name="connsiteY2" fmla="*/ 115069 h 202432"/>
                        <a:gd name="connsiteX3" fmla="*/ 0 w 172243"/>
                        <a:gd name="connsiteY3" fmla="*/ 197644 h 202432"/>
                        <a:gd name="connsiteX0" fmla="*/ 0 w 165323"/>
                        <a:gd name="connsiteY0" fmla="*/ 210121 h 214909"/>
                        <a:gd name="connsiteX1" fmla="*/ 2381 w 165323"/>
                        <a:gd name="connsiteY1" fmla="*/ 12477 h 214909"/>
                        <a:gd name="connsiteX2" fmla="*/ 99565 w 165323"/>
                        <a:gd name="connsiteY2" fmla="*/ 55538 h 214909"/>
                        <a:gd name="connsiteX3" fmla="*/ 0 w 165323"/>
                        <a:gd name="connsiteY3" fmla="*/ 210121 h 214909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1484"/>
                        <a:gd name="connsiteY0" fmla="*/ 197644 h 197644"/>
                        <a:gd name="connsiteX1" fmla="*/ 2381 w 141484"/>
                        <a:gd name="connsiteY1" fmla="*/ 0 h 197644"/>
                        <a:gd name="connsiteX2" fmla="*/ 140493 w 141484"/>
                        <a:gd name="connsiteY2" fmla="*/ 95250 h 197644"/>
                        <a:gd name="connsiteX3" fmla="*/ 0 w 141484"/>
                        <a:gd name="connsiteY3" fmla="*/ 197644 h 197644"/>
                        <a:gd name="connsiteX0" fmla="*/ 0 w 141484"/>
                        <a:gd name="connsiteY0" fmla="*/ 197644 h 199231"/>
                        <a:gd name="connsiteX1" fmla="*/ 2381 w 141484"/>
                        <a:gd name="connsiteY1" fmla="*/ 0 h 199231"/>
                        <a:gd name="connsiteX2" fmla="*/ 140493 w 141484"/>
                        <a:gd name="connsiteY2" fmla="*/ 95250 h 199231"/>
                        <a:gd name="connsiteX3" fmla="*/ 0 w 141484"/>
                        <a:gd name="connsiteY3" fmla="*/ 197644 h 1992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1484" h="199231">
                          <a:moveTo>
                            <a:pt x="0" y="197644"/>
                          </a:moveTo>
                          <a:cubicBezTo>
                            <a:pt x="794" y="131763"/>
                            <a:pt x="1587" y="65881"/>
                            <a:pt x="2381" y="0"/>
                          </a:cubicBezTo>
                          <a:cubicBezTo>
                            <a:pt x="88776" y="3125"/>
                            <a:pt x="141484" y="13692"/>
                            <a:pt x="140493" y="95250"/>
                          </a:cubicBezTo>
                          <a:cubicBezTo>
                            <a:pt x="140495" y="199231"/>
                            <a:pt x="79474" y="196330"/>
                            <a:pt x="0" y="197644"/>
                          </a:cubicBezTo>
                          <a:close/>
                        </a:path>
                      </a:pathLst>
                    </a:custGeom>
                    <a:solidFill>
                      <a:srgbClr val="BE1E3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</p:grpSp>
          </p:grpSp>
        </p:grpSp>
        <p:sp>
          <p:nvSpPr>
            <p:cNvPr id="13" name="Textfeld 12"/>
            <p:cNvSpPr txBox="1"/>
            <p:nvPr/>
          </p:nvSpPr>
          <p:spPr>
            <a:xfrm>
              <a:off x="4387990" y="2677543"/>
              <a:ext cx="5316297" cy="2839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b="1" dirty="0">
                  <a:solidFill>
                    <a:srgbClr val="BE1E3C"/>
                  </a:solidFill>
                  <a:latin typeface="Arial Narrow" pitchFamily="34" charset="0"/>
                </a:rPr>
                <a:t>PETER L.</a:t>
              </a:r>
            </a:p>
            <a:p>
              <a:r>
                <a:rPr lang="de-DE" sz="700" b="1" dirty="0">
                  <a:solidFill>
                    <a:srgbClr val="BE1E3C"/>
                  </a:solidFill>
                  <a:latin typeface="Arial Narrow" pitchFamily="34" charset="0"/>
                </a:rPr>
                <a:t>REICHERTZ INSTITUT</a:t>
              </a:r>
            </a:p>
            <a:p>
              <a:r>
                <a:rPr lang="de-DE" sz="700" b="1" dirty="0">
                  <a:solidFill>
                    <a:srgbClr val="786E64"/>
                  </a:solidFill>
                  <a:latin typeface="Arial Narrow" pitchFamily="34" charset="0"/>
                </a:rPr>
                <a:t>FÜR MEDIZINISCHE</a:t>
              </a:r>
              <a:br>
                <a:rPr lang="de-DE" sz="700" b="1" dirty="0">
                  <a:solidFill>
                    <a:srgbClr val="786E64"/>
                  </a:solidFill>
                  <a:latin typeface="Arial Narrow" pitchFamily="34" charset="0"/>
                </a:rPr>
              </a:br>
              <a:r>
                <a:rPr lang="de-DE" sz="700" b="1" dirty="0">
                  <a:solidFill>
                    <a:srgbClr val="786E64"/>
                  </a:solidFill>
                  <a:latin typeface="Arial Narrow" pitchFamily="34" charset="0"/>
                </a:rPr>
                <a:t>INFORMATIK</a:t>
              </a:r>
            </a:p>
          </p:txBody>
        </p:sp>
      </p:grp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RI EN -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6402388"/>
            <a:ext cx="9144000" cy="53975"/>
          </a:xfrm>
          <a:prstGeom prst="rect">
            <a:avLst/>
          </a:prstGeom>
          <a:solidFill>
            <a:srgbClr val="BE1E3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prstClr val="white"/>
              </a:solidFill>
            </a:endParaRPr>
          </a:p>
        </p:txBody>
      </p:sp>
      <p:grpSp>
        <p:nvGrpSpPr>
          <p:cNvPr id="6" name="Gruppieren 25"/>
          <p:cNvGrpSpPr/>
          <p:nvPr userDrawn="1"/>
        </p:nvGrpSpPr>
        <p:grpSpPr>
          <a:xfrm>
            <a:off x="6382760" y="152400"/>
            <a:ext cx="2608488" cy="1029693"/>
            <a:chOff x="35496" y="1712878"/>
            <a:chExt cx="9668791" cy="3816720"/>
          </a:xfrm>
        </p:grpSpPr>
        <p:grpSp>
          <p:nvGrpSpPr>
            <p:cNvPr id="7" name="Gruppieren 23"/>
            <p:cNvGrpSpPr/>
            <p:nvPr/>
          </p:nvGrpSpPr>
          <p:grpSpPr>
            <a:xfrm>
              <a:off x="35496" y="1712878"/>
              <a:ext cx="4157885" cy="3203758"/>
              <a:chOff x="35496" y="1712878"/>
              <a:chExt cx="4157885" cy="3203758"/>
            </a:xfrm>
          </p:grpSpPr>
          <p:sp>
            <p:nvSpPr>
              <p:cNvPr id="9" name="PLRI MHH Quadrat"/>
              <p:cNvSpPr/>
              <p:nvPr/>
            </p:nvSpPr>
            <p:spPr>
              <a:xfrm>
                <a:off x="35496" y="3020762"/>
                <a:ext cx="947324" cy="947324"/>
              </a:xfrm>
              <a:prstGeom prst="roundRect">
                <a:avLst>
                  <a:gd name="adj" fmla="val 7687"/>
                </a:avLst>
              </a:prstGeom>
              <a:solidFill>
                <a:srgbClr val="786E6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" name="PLRI TU Quadrat"/>
              <p:cNvSpPr/>
              <p:nvPr/>
            </p:nvSpPr>
            <p:spPr>
              <a:xfrm>
                <a:off x="960380" y="3969312"/>
                <a:ext cx="947324" cy="947324"/>
              </a:xfrm>
              <a:prstGeom prst="roundRect">
                <a:avLst>
                  <a:gd name="adj" fmla="val 7687"/>
                </a:avLst>
              </a:prstGeom>
              <a:solidFill>
                <a:srgbClr val="BE1E3C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11" name="Gruppieren 22"/>
              <p:cNvGrpSpPr/>
              <p:nvPr/>
            </p:nvGrpSpPr>
            <p:grpSpPr>
              <a:xfrm>
                <a:off x="1934866" y="1712878"/>
                <a:ext cx="2258515" cy="2258515"/>
                <a:chOff x="1934866" y="1712878"/>
                <a:chExt cx="2258515" cy="2258515"/>
              </a:xfrm>
            </p:grpSpPr>
            <p:sp>
              <p:nvSpPr>
                <p:cNvPr id="12" name="PLRI großes Quadrat"/>
                <p:cNvSpPr/>
                <p:nvPr/>
              </p:nvSpPr>
              <p:spPr>
                <a:xfrm>
                  <a:off x="1934866" y="1712878"/>
                  <a:ext cx="2258515" cy="2258515"/>
                </a:xfrm>
                <a:prstGeom prst="roundRect">
                  <a:avLst>
                    <a:gd name="adj" fmla="val 4558"/>
                  </a:avLst>
                </a:prstGeom>
                <a:solidFill>
                  <a:srgbClr val="BE1E3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grpSp>
              <p:nvGrpSpPr>
                <p:cNvPr id="13" name="Gruppieren 21"/>
                <p:cNvGrpSpPr/>
                <p:nvPr/>
              </p:nvGrpSpPr>
              <p:grpSpPr>
                <a:xfrm>
                  <a:off x="2157414" y="2665860"/>
                  <a:ext cx="1802605" cy="697035"/>
                  <a:chOff x="2157414" y="2665860"/>
                  <a:chExt cx="1802605" cy="697035"/>
                </a:xfrm>
              </p:grpSpPr>
              <p:sp>
                <p:nvSpPr>
                  <p:cNvPr id="14" name="PLRI I"/>
                  <p:cNvSpPr/>
                  <p:nvPr/>
                </p:nvSpPr>
                <p:spPr>
                  <a:xfrm>
                    <a:off x="3805238" y="2688431"/>
                    <a:ext cx="154781" cy="671513"/>
                  </a:xfrm>
                  <a:custGeom>
                    <a:avLst/>
                    <a:gdLst>
                      <a:gd name="connsiteX0" fmla="*/ 0 w 154781"/>
                      <a:gd name="connsiteY0" fmla="*/ 0 h 671513"/>
                      <a:gd name="connsiteX1" fmla="*/ 154781 w 154781"/>
                      <a:gd name="connsiteY1" fmla="*/ 0 h 671513"/>
                      <a:gd name="connsiteX2" fmla="*/ 154781 w 154781"/>
                      <a:gd name="connsiteY2" fmla="*/ 671513 h 671513"/>
                      <a:gd name="connsiteX3" fmla="*/ 0 w 154781"/>
                      <a:gd name="connsiteY3" fmla="*/ 671513 h 671513"/>
                      <a:gd name="connsiteX4" fmla="*/ 0 w 154781"/>
                      <a:gd name="connsiteY4" fmla="*/ 0 h 671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4781" h="671513">
                        <a:moveTo>
                          <a:pt x="0" y="0"/>
                        </a:moveTo>
                        <a:lnTo>
                          <a:pt x="154781" y="0"/>
                        </a:lnTo>
                        <a:lnTo>
                          <a:pt x="154781" y="671513"/>
                        </a:lnTo>
                        <a:lnTo>
                          <a:pt x="0" y="671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grpSp>
                <p:nvGrpSpPr>
                  <p:cNvPr id="15" name="Gruppieren 20"/>
                  <p:cNvGrpSpPr/>
                  <p:nvPr/>
                </p:nvGrpSpPr>
                <p:grpSpPr>
                  <a:xfrm>
                    <a:off x="3181176" y="2665860"/>
                    <a:ext cx="530123" cy="691704"/>
                    <a:chOff x="3181176" y="2665860"/>
                    <a:chExt cx="530123" cy="691704"/>
                  </a:xfrm>
                </p:grpSpPr>
                <p:sp>
                  <p:nvSpPr>
                    <p:cNvPr id="20" name="PLRI R außen"/>
                    <p:cNvSpPr/>
                    <p:nvPr/>
                  </p:nvSpPr>
                  <p:spPr>
                    <a:xfrm>
                      <a:off x="3181176" y="2665860"/>
                      <a:ext cx="530123" cy="691704"/>
                    </a:xfrm>
                    <a:custGeom>
                      <a:avLst/>
                      <a:gdLst>
                        <a:gd name="connsiteX0" fmla="*/ 0 w 216693"/>
                        <a:gd name="connsiteY0" fmla="*/ 676275 h 676275"/>
                        <a:gd name="connsiteX1" fmla="*/ 2381 w 216693"/>
                        <a:gd name="connsiteY1" fmla="*/ 4762 h 676275"/>
                        <a:gd name="connsiteX2" fmla="*/ 216693 w 216693"/>
                        <a:gd name="connsiteY2" fmla="*/ 0 h 676275"/>
                        <a:gd name="connsiteX3" fmla="*/ 157162 w 216693"/>
                        <a:gd name="connsiteY3" fmla="*/ 454819 h 676275"/>
                        <a:gd name="connsiteX4" fmla="*/ 159543 w 216693"/>
                        <a:gd name="connsiteY4" fmla="*/ 676275 h 676275"/>
                        <a:gd name="connsiteX5" fmla="*/ 0 w 216693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5098"/>
                        <a:gd name="connsiteY0" fmla="*/ 676275 h 676275"/>
                        <a:gd name="connsiteX1" fmla="*/ 2381 w 565098"/>
                        <a:gd name="connsiteY1" fmla="*/ 4762 h 676275"/>
                        <a:gd name="connsiteX2" fmla="*/ 216693 w 565098"/>
                        <a:gd name="connsiteY2" fmla="*/ 0 h 676275"/>
                        <a:gd name="connsiteX3" fmla="*/ 157162 w 565098"/>
                        <a:gd name="connsiteY3" fmla="*/ 454819 h 676275"/>
                        <a:gd name="connsiteX4" fmla="*/ 159543 w 565098"/>
                        <a:gd name="connsiteY4" fmla="*/ 676275 h 676275"/>
                        <a:gd name="connsiteX5" fmla="*/ 0 w 565098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6189"/>
                        <a:gd name="connsiteY0" fmla="*/ 676275 h 676275"/>
                        <a:gd name="connsiteX1" fmla="*/ 2381 w 566189"/>
                        <a:gd name="connsiteY1" fmla="*/ 4762 h 676275"/>
                        <a:gd name="connsiteX2" fmla="*/ 216693 w 566189"/>
                        <a:gd name="connsiteY2" fmla="*/ 0 h 676275"/>
                        <a:gd name="connsiteX3" fmla="*/ 157162 w 566189"/>
                        <a:gd name="connsiteY3" fmla="*/ 454819 h 676275"/>
                        <a:gd name="connsiteX4" fmla="*/ 159543 w 566189"/>
                        <a:gd name="connsiteY4" fmla="*/ 676275 h 676275"/>
                        <a:gd name="connsiteX5" fmla="*/ 0 w 566189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94679 w 597691"/>
                        <a:gd name="connsiteY3" fmla="*/ 388243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87298"/>
                        <a:gd name="connsiteY0" fmla="*/ 676275 h 676275"/>
                        <a:gd name="connsiteX1" fmla="*/ 2381 w 587298"/>
                        <a:gd name="connsiteY1" fmla="*/ 4762 h 676275"/>
                        <a:gd name="connsiteX2" fmla="*/ 216693 w 587298"/>
                        <a:gd name="connsiteY2" fmla="*/ 0 h 676275"/>
                        <a:gd name="connsiteX3" fmla="*/ 154954 w 587298"/>
                        <a:gd name="connsiteY3" fmla="*/ 412527 h 676275"/>
                        <a:gd name="connsiteX4" fmla="*/ 159543 w 587298"/>
                        <a:gd name="connsiteY4" fmla="*/ 676275 h 676275"/>
                        <a:gd name="connsiteX5" fmla="*/ 0 w 587298"/>
                        <a:gd name="connsiteY5" fmla="*/ 676275 h 676275"/>
                        <a:gd name="connsiteX0" fmla="*/ 0 w 550711"/>
                        <a:gd name="connsiteY0" fmla="*/ 686098 h 686098"/>
                        <a:gd name="connsiteX1" fmla="*/ 2381 w 550711"/>
                        <a:gd name="connsiteY1" fmla="*/ 14585 h 686098"/>
                        <a:gd name="connsiteX2" fmla="*/ 216693 w 550711"/>
                        <a:gd name="connsiteY2" fmla="*/ 9823 h 686098"/>
                        <a:gd name="connsiteX3" fmla="*/ 154954 w 550711"/>
                        <a:gd name="connsiteY3" fmla="*/ 422350 h 686098"/>
                        <a:gd name="connsiteX4" fmla="*/ 159543 w 550711"/>
                        <a:gd name="connsiteY4" fmla="*/ 686098 h 686098"/>
                        <a:gd name="connsiteX5" fmla="*/ 0 w 550711"/>
                        <a:gd name="connsiteY5" fmla="*/ 686098 h 686098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216693 w 598038"/>
                        <a:gd name="connsiteY2" fmla="*/ 23168 h 699443"/>
                        <a:gd name="connsiteX3" fmla="*/ 154954 w 598038"/>
                        <a:gd name="connsiteY3" fmla="*/ 435695 h 699443"/>
                        <a:gd name="connsiteX4" fmla="*/ 159543 w 598038"/>
                        <a:gd name="connsiteY4" fmla="*/ 699443 h 699443"/>
                        <a:gd name="connsiteX5" fmla="*/ 0 w 598038"/>
                        <a:gd name="connsiteY5" fmla="*/ 699443 h 699443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216693 w 598038"/>
                        <a:gd name="connsiteY2" fmla="*/ 23168 h 699443"/>
                        <a:gd name="connsiteX3" fmla="*/ 154954 w 598038"/>
                        <a:gd name="connsiteY3" fmla="*/ 435695 h 699443"/>
                        <a:gd name="connsiteX4" fmla="*/ 159543 w 598038"/>
                        <a:gd name="connsiteY4" fmla="*/ 699443 h 699443"/>
                        <a:gd name="connsiteX5" fmla="*/ 0 w 598038"/>
                        <a:gd name="connsiteY5" fmla="*/ 699443 h 699443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176386 w 598038"/>
                        <a:gd name="connsiteY2" fmla="*/ 21358 h 699443"/>
                        <a:gd name="connsiteX3" fmla="*/ 216693 w 598038"/>
                        <a:gd name="connsiteY3" fmla="*/ 23168 h 699443"/>
                        <a:gd name="connsiteX4" fmla="*/ 154954 w 598038"/>
                        <a:gd name="connsiteY4" fmla="*/ 435695 h 699443"/>
                        <a:gd name="connsiteX5" fmla="*/ 159543 w 598038"/>
                        <a:gd name="connsiteY5" fmla="*/ 699443 h 699443"/>
                        <a:gd name="connsiteX6" fmla="*/ 0 w 598038"/>
                        <a:gd name="connsiteY6" fmla="*/ 699443 h 699443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216693 w 598038"/>
                        <a:gd name="connsiteY2" fmla="*/ 23168 h 699443"/>
                        <a:gd name="connsiteX3" fmla="*/ 154954 w 598038"/>
                        <a:gd name="connsiteY3" fmla="*/ 435695 h 699443"/>
                        <a:gd name="connsiteX4" fmla="*/ 159543 w 598038"/>
                        <a:gd name="connsiteY4" fmla="*/ 699443 h 699443"/>
                        <a:gd name="connsiteX5" fmla="*/ 0 w 598038"/>
                        <a:gd name="connsiteY5" fmla="*/ 699443 h 699443"/>
                        <a:gd name="connsiteX0" fmla="*/ 0 w 620040"/>
                        <a:gd name="connsiteY0" fmla="*/ 671513 h 671513"/>
                        <a:gd name="connsiteX1" fmla="*/ 2381 w 620040"/>
                        <a:gd name="connsiteY1" fmla="*/ 0 h 671513"/>
                        <a:gd name="connsiteX2" fmla="*/ 238695 w 620040"/>
                        <a:gd name="connsiteY2" fmla="*/ 23442 h 671513"/>
                        <a:gd name="connsiteX3" fmla="*/ 154954 w 620040"/>
                        <a:gd name="connsiteY3" fmla="*/ 407765 h 671513"/>
                        <a:gd name="connsiteX4" fmla="*/ 159543 w 620040"/>
                        <a:gd name="connsiteY4" fmla="*/ 671513 h 671513"/>
                        <a:gd name="connsiteX5" fmla="*/ 0 w 620040"/>
                        <a:gd name="connsiteY5" fmla="*/ 671513 h 671513"/>
                        <a:gd name="connsiteX0" fmla="*/ 0 w 617262"/>
                        <a:gd name="connsiteY0" fmla="*/ 694109 h 694109"/>
                        <a:gd name="connsiteX1" fmla="*/ 2381 w 617262"/>
                        <a:gd name="connsiteY1" fmla="*/ 22596 h 694109"/>
                        <a:gd name="connsiteX2" fmla="*/ 235917 w 617262"/>
                        <a:gd name="connsiteY2" fmla="*/ 23168 h 694109"/>
                        <a:gd name="connsiteX3" fmla="*/ 154954 w 617262"/>
                        <a:gd name="connsiteY3" fmla="*/ 430361 h 694109"/>
                        <a:gd name="connsiteX4" fmla="*/ 159543 w 617262"/>
                        <a:gd name="connsiteY4" fmla="*/ 694109 h 694109"/>
                        <a:gd name="connsiteX5" fmla="*/ 0 w 617262"/>
                        <a:gd name="connsiteY5" fmla="*/ 694109 h 694109"/>
                        <a:gd name="connsiteX0" fmla="*/ 0 w 578294"/>
                        <a:gd name="connsiteY0" fmla="*/ 671513 h 671513"/>
                        <a:gd name="connsiteX1" fmla="*/ 2381 w 578294"/>
                        <a:gd name="connsiteY1" fmla="*/ 0 h 671513"/>
                        <a:gd name="connsiteX2" fmla="*/ 235917 w 578294"/>
                        <a:gd name="connsiteY2" fmla="*/ 572 h 671513"/>
                        <a:gd name="connsiteX3" fmla="*/ 154954 w 578294"/>
                        <a:gd name="connsiteY3" fmla="*/ 407765 h 671513"/>
                        <a:gd name="connsiteX4" fmla="*/ 159543 w 578294"/>
                        <a:gd name="connsiteY4" fmla="*/ 671513 h 671513"/>
                        <a:gd name="connsiteX5" fmla="*/ 0 w 578294"/>
                        <a:gd name="connsiteY5" fmla="*/ 671513 h 671513"/>
                        <a:gd name="connsiteX0" fmla="*/ 0 w 548851"/>
                        <a:gd name="connsiteY0" fmla="*/ 671513 h 671513"/>
                        <a:gd name="connsiteX1" fmla="*/ 2381 w 548851"/>
                        <a:gd name="connsiteY1" fmla="*/ 0 h 671513"/>
                        <a:gd name="connsiteX2" fmla="*/ 235917 w 548851"/>
                        <a:gd name="connsiteY2" fmla="*/ 572 h 671513"/>
                        <a:gd name="connsiteX3" fmla="*/ 154954 w 548851"/>
                        <a:gd name="connsiteY3" fmla="*/ 407765 h 671513"/>
                        <a:gd name="connsiteX4" fmla="*/ 159543 w 548851"/>
                        <a:gd name="connsiteY4" fmla="*/ 671513 h 671513"/>
                        <a:gd name="connsiteX5" fmla="*/ 0 w 548851"/>
                        <a:gd name="connsiteY5" fmla="*/ 671513 h 671513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154954 w 577128"/>
                        <a:gd name="connsiteY3" fmla="*/ 410294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154954 w 577128"/>
                        <a:gd name="connsiteY3" fmla="*/ 410294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687511"/>
                        <a:gd name="connsiteY0" fmla="*/ 674042 h 674042"/>
                        <a:gd name="connsiteX1" fmla="*/ 2381 w 687511"/>
                        <a:gd name="connsiteY1" fmla="*/ 2529 h 674042"/>
                        <a:gd name="connsiteX2" fmla="*/ 235917 w 687511"/>
                        <a:gd name="connsiteY2" fmla="*/ 3101 h 674042"/>
                        <a:gd name="connsiteX3" fmla="*/ 310703 w 687511"/>
                        <a:gd name="connsiteY3" fmla="*/ 386011 h 674042"/>
                        <a:gd name="connsiteX4" fmla="*/ 159543 w 687511"/>
                        <a:gd name="connsiteY4" fmla="*/ 674042 h 674042"/>
                        <a:gd name="connsiteX5" fmla="*/ 0 w 687511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490535"/>
                        <a:gd name="connsiteY0" fmla="*/ 671513 h 671513"/>
                        <a:gd name="connsiteX1" fmla="*/ 2381 w 490535"/>
                        <a:gd name="connsiteY1" fmla="*/ 0 h 671513"/>
                        <a:gd name="connsiteX2" fmla="*/ 235917 w 490535"/>
                        <a:gd name="connsiteY2" fmla="*/ 572 h 671513"/>
                        <a:gd name="connsiteX3" fmla="*/ 310703 w 490535"/>
                        <a:gd name="connsiteY3" fmla="*/ 383482 h 671513"/>
                        <a:gd name="connsiteX4" fmla="*/ 159543 w 490535"/>
                        <a:gd name="connsiteY4" fmla="*/ 671513 h 671513"/>
                        <a:gd name="connsiteX5" fmla="*/ 0 w 490535"/>
                        <a:gd name="connsiteY5" fmla="*/ 671513 h 671513"/>
                        <a:gd name="connsiteX0" fmla="*/ 0 w 527026"/>
                        <a:gd name="connsiteY0" fmla="*/ 671513 h 671513"/>
                        <a:gd name="connsiteX1" fmla="*/ 2381 w 527026"/>
                        <a:gd name="connsiteY1" fmla="*/ 0 h 671513"/>
                        <a:gd name="connsiteX2" fmla="*/ 235917 w 527026"/>
                        <a:gd name="connsiteY2" fmla="*/ 572 h 671513"/>
                        <a:gd name="connsiteX3" fmla="*/ 310703 w 527026"/>
                        <a:gd name="connsiteY3" fmla="*/ 383482 h 671513"/>
                        <a:gd name="connsiteX4" fmla="*/ 159543 w 527026"/>
                        <a:gd name="connsiteY4" fmla="*/ 671513 h 671513"/>
                        <a:gd name="connsiteX5" fmla="*/ 0 w 527026"/>
                        <a:gd name="connsiteY5" fmla="*/ 671513 h 671513"/>
                        <a:gd name="connsiteX0" fmla="*/ 0 w 527026"/>
                        <a:gd name="connsiteY0" fmla="*/ 671513 h 671513"/>
                        <a:gd name="connsiteX1" fmla="*/ 2381 w 527026"/>
                        <a:gd name="connsiteY1" fmla="*/ 0 h 671513"/>
                        <a:gd name="connsiteX2" fmla="*/ 235917 w 527026"/>
                        <a:gd name="connsiteY2" fmla="*/ 572 h 671513"/>
                        <a:gd name="connsiteX3" fmla="*/ 310703 w 527026"/>
                        <a:gd name="connsiteY3" fmla="*/ 383482 h 671513"/>
                        <a:gd name="connsiteX4" fmla="*/ 159543 w 527026"/>
                        <a:gd name="connsiteY4" fmla="*/ 671513 h 671513"/>
                        <a:gd name="connsiteX5" fmla="*/ 0 w 527026"/>
                        <a:gd name="connsiteY5" fmla="*/ 671513 h 671513"/>
                        <a:gd name="connsiteX0" fmla="*/ 0 w 527026"/>
                        <a:gd name="connsiteY0" fmla="*/ 687883 h 687883"/>
                        <a:gd name="connsiteX1" fmla="*/ 2381 w 527026"/>
                        <a:gd name="connsiteY1" fmla="*/ 16370 h 687883"/>
                        <a:gd name="connsiteX2" fmla="*/ 235917 w 527026"/>
                        <a:gd name="connsiteY2" fmla="*/ 16942 h 687883"/>
                        <a:gd name="connsiteX3" fmla="*/ 310703 w 527026"/>
                        <a:gd name="connsiteY3" fmla="*/ 399852 h 687883"/>
                        <a:gd name="connsiteX4" fmla="*/ 159543 w 527026"/>
                        <a:gd name="connsiteY4" fmla="*/ 687883 h 687883"/>
                        <a:gd name="connsiteX5" fmla="*/ 0 w 527026"/>
                        <a:gd name="connsiteY5" fmla="*/ 687883 h 687883"/>
                        <a:gd name="connsiteX0" fmla="*/ 0 w 519585"/>
                        <a:gd name="connsiteY0" fmla="*/ 687883 h 687883"/>
                        <a:gd name="connsiteX1" fmla="*/ 2381 w 519585"/>
                        <a:gd name="connsiteY1" fmla="*/ 16370 h 687883"/>
                        <a:gd name="connsiteX2" fmla="*/ 235917 w 519585"/>
                        <a:gd name="connsiteY2" fmla="*/ 16942 h 687883"/>
                        <a:gd name="connsiteX3" fmla="*/ 310703 w 519585"/>
                        <a:gd name="connsiteY3" fmla="*/ 399852 h 687883"/>
                        <a:gd name="connsiteX4" fmla="*/ 159543 w 519585"/>
                        <a:gd name="connsiteY4" fmla="*/ 687883 h 687883"/>
                        <a:gd name="connsiteX5" fmla="*/ 0 w 519585"/>
                        <a:gd name="connsiteY5" fmla="*/ 687883 h 687883"/>
                        <a:gd name="connsiteX0" fmla="*/ 0 w 526431"/>
                        <a:gd name="connsiteY0" fmla="*/ 687883 h 687883"/>
                        <a:gd name="connsiteX1" fmla="*/ 2381 w 526431"/>
                        <a:gd name="connsiteY1" fmla="*/ 16370 h 687883"/>
                        <a:gd name="connsiteX2" fmla="*/ 235917 w 526431"/>
                        <a:gd name="connsiteY2" fmla="*/ 16942 h 687883"/>
                        <a:gd name="connsiteX3" fmla="*/ 310703 w 526431"/>
                        <a:gd name="connsiteY3" fmla="*/ 399852 h 687883"/>
                        <a:gd name="connsiteX4" fmla="*/ 159543 w 526431"/>
                        <a:gd name="connsiteY4" fmla="*/ 687883 h 687883"/>
                        <a:gd name="connsiteX5" fmla="*/ 0 w 526431"/>
                        <a:gd name="connsiteY5" fmla="*/ 687883 h 687883"/>
                        <a:gd name="connsiteX0" fmla="*/ 0 w 530123"/>
                        <a:gd name="connsiteY0" fmla="*/ 691132 h 691132"/>
                        <a:gd name="connsiteX1" fmla="*/ 2381 w 530123"/>
                        <a:gd name="connsiteY1" fmla="*/ 19619 h 691132"/>
                        <a:gd name="connsiteX2" fmla="*/ 235917 w 530123"/>
                        <a:gd name="connsiteY2" fmla="*/ 20191 h 691132"/>
                        <a:gd name="connsiteX3" fmla="*/ 310703 w 530123"/>
                        <a:gd name="connsiteY3" fmla="*/ 403101 h 691132"/>
                        <a:gd name="connsiteX4" fmla="*/ 159543 w 530123"/>
                        <a:gd name="connsiteY4" fmla="*/ 691132 h 691132"/>
                        <a:gd name="connsiteX5" fmla="*/ 0 w 530123"/>
                        <a:gd name="connsiteY5" fmla="*/ 691132 h 691132"/>
                        <a:gd name="connsiteX0" fmla="*/ 0 w 530123"/>
                        <a:gd name="connsiteY0" fmla="*/ 691132 h 691132"/>
                        <a:gd name="connsiteX1" fmla="*/ 2381 w 530123"/>
                        <a:gd name="connsiteY1" fmla="*/ 19619 h 691132"/>
                        <a:gd name="connsiteX2" fmla="*/ 235917 w 530123"/>
                        <a:gd name="connsiteY2" fmla="*/ 20191 h 691132"/>
                        <a:gd name="connsiteX3" fmla="*/ 310703 w 530123"/>
                        <a:gd name="connsiteY3" fmla="*/ 403101 h 691132"/>
                        <a:gd name="connsiteX4" fmla="*/ 254968 w 530123"/>
                        <a:gd name="connsiteY4" fmla="*/ 520254 h 691132"/>
                        <a:gd name="connsiteX5" fmla="*/ 159543 w 530123"/>
                        <a:gd name="connsiteY5" fmla="*/ 691132 h 691132"/>
                        <a:gd name="connsiteX6" fmla="*/ 0 w 530123"/>
                        <a:gd name="connsiteY6" fmla="*/ 691132 h 691132"/>
                        <a:gd name="connsiteX0" fmla="*/ 0 w 551921"/>
                        <a:gd name="connsiteY0" fmla="*/ 691132 h 739138"/>
                        <a:gd name="connsiteX1" fmla="*/ 2381 w 551921"/>
                        <a:gd name="connsiteY1" fmla="*/ 19619 h 739138"/>
                        <a:gd name="connsiteX2" fmla="*/ 235917 w 551921"/>
                        <a:gd name="connsiteY2" fmla="*/ 20191 h 739138"/>
                        <a:gd name="connsiteX3" fmla="*/ 310703 w 551921"/>
                        <a:gd name="connsiteY3" fmla="*/ 403101 h 739138"/>
                        <a:gd name="connsiteX4" fmla="*/ 526728 w 551921"/>
                        <a:gd name="connsiteY4" fmla="*/ 691133 h 739138"/>
                        <a:gd name="connsiteX5" fmla="*/ 159543 w 551921"/>
                        <a:gd name="connsiteY5" fmla="*/ 691132 h 739138"/>
                        <a:gd name="connsiteX6" fmla="*/ 0 w 551921"/>
                        <a:gd name="connsiteY6" fmla="*/ 691132 h 739138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59543 w 551921"/>
                        <a:gd name="connsiteY6" fmla="*/ 691132 h 739233"/>
                        <a:gd name="connsiteX7" fmla="*/ 0 w 551921"/>
                        <a:gd name="connsiteY7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216868 w 551921"/>
                        <a:gd name="connsiteY6" fmla="*/ 691704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66688 w 551921"/>
                        <a:gd name="connsiteY6" fmla="*/ 403101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66688 w 551921"/>
                        <a:gd name="connsiteY6" fmla="*/ 475109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66688 w 551921"/>
                        <a:gd name="connsiteY6" fmla="*/ 475109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30123"/>
                        <a:gd name="connsiteY0" fmla="*/ 691132 h 739233"/>
                        <a:gd name="connsiteX1" fmla="*/ 2381 w 530123"/>
                        <a:gd name="connsiteY1" fmla="*/ 19619 h 739233"/>
                        <a:gd name="connsiteX2" fmla="*/ 235917 w 530123"/>
                        <a:gd name="connsiteY2" fmla="*/ 20191 h 739233"/>
                        <a:gd name="connsiteX3" fmla="*/ 310703 w 530123"/>
                        <a:gd name="connsiteY3" fmla="*/ 403101 h 739233"/>
                        <a:gd name="connsiteX4" fmla="*/ 454720 w 530123"/>
                        <a:gd name="connsiteY4" fmla="*/ 691133 h 739233"/>
                        <a:gd name="connsiteX5" fmla="*/ 302593 w 530123"/>
                        <a:gd name="connsiteY5" fmla="*/ 691704 h 739233"/>
                        <a:gd name="connsiteX6" fmla="*/ 166688 w 530123"/>
                        <a:gd name="connsiteY6" fmla="*/ 475109 h 739233"/>
                        <a:gd name="connsiteX7" fmla="*/ 159543 w 530123"/>
                        <a:gd name="connsiteY7" fmla="*/ 691132 h 739233"/>
                        <a:gd name="connsiteX8" fmla="*/ 0 w 530123"/>
                        <a:gd name="connsiteY8" fmla="*/ 691132 h 739233"/>
                        <a:gd name="connsiteX0" fmla="*/ 0 w 534955"/>
                        <a:gd name="connsiteY0" fmla="*/ 691132 h 739804"/>
                        <a:gd name="connsiteX1" fmla="*/ 2381 w 534955"/>
                        <a:gd name="connsiteY1" fmla="*/ 19619 h 739804"/>
                        <a:gd name="connsiteX2" fmla="*/ 235917 w 534955"/>
                        <a:gd name="connsiteY2" fmla="*/ 20191 h 739804"/>
                        <a:gd name="connsiteX3" fmla="*/ 310703 w 534955"/>
                        <a:gd name="connsiteY3" fmla="*/ 403101 h 739804"/>
                        <a:gd name="connsiteX4" fmla="*/ 509762 w 534955"/>
                        <a:gd name="connsiteY4" fmla="*/ 691704 h 739804"/>
                        <a:gd name="connsiteX5" fmla="*/ 302593 w 534955"/>
                        <a:gd name="connsiteY5" fmla="*/ 691704 h 739804"/>
                        <a:gd name="connsiteX6" fmla="*/ 166688 w 534955"/>
                        <a:gd name="connsiteY6" fmla="*/ 475109 h 739804"/>
                        <a:gd name="connsiteX7" fmla="*/ 159543 w 534955"/>
                        <a:gd name="connsiteY7" fmla="*/ 691132 h 739804"/>
                        <a:gd name="connsiteX8" fmla="*/ 0 w 534955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166688 w 530123"/>
                        <a:gd name="connsiteY6" fmla="*/ 475109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94680 w 530123"/>
                        <a:gd name="connsiteY6" fmla="*/ 403100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135905 w 530123"/>
                        <a:gd name="connsiteY6" fmla="*/ 374996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154955 w 530123"/>
                        <a:gd name="connsiteY6" fmla="*/ 422621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30123" h="691704">
                          <a:moveTo>
                            <a:pt x="0" y="691132"/>
                          </a:moveTo>
                          <a:cubicBezTo>
                            <a:pt x="794" y="467294"/>
                            <a:pt x="1587" y="243457"/>
                            <a:pt x="2381" y="19619"/>
                          </a:cubicBezTo>
                          <a:lnTo>
                            <a:pt x="235917" y="20191"/>
                          </a:lnTo>
                          <a:cubicBezTo>
                            <a:pt x="530123" y="0"/>
                            <a:pt x="526431" y="389611"/>
                            <a:pt x="310703" y="403101"/>
                          </a:cubicBezTo>
                          <a:cubicBezTo>
                            <a:pt x="412923" y="548258"/>
                            <a:pt x="434645" y="578166"/>
                            <a:pt x="509762" y="691704"/>
                          </a:cubicBezTo>
                          <a:lnTo>
                            <a:pt x="302593" y="691704"/>
                          </a:lnTo>
                          <a:lnTo>
                            <a:pt x="154955" y="422621"/>
                          </a:lnTo>
                          <a:cubicBezTo>
                            <a:pt x="156484" y="512125"/>
                            <a:pt x="158014" y="601628"/>
                            <a:pt x="159543" y="691132"/>
                          </a:cubicBezTo>
                          <a:lnTo>
                            <a:pt x="0" y="691132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21" name="PLRI R innen"/>
                    <p:cNvSpPr/>
                    <p:nvPr/>
                  </p:nvSpPr>
                  <p:spPr>
                    <a:xfrm>
                      <a:off x="3335959" y="2806923"/>
                      <a:ext cx="141484" cy="199231"/>
                    </a:xfrm>
                    <a:custGeom>
                      <a:avLst/>
                      <a:gdLst>
                        <a:gd name="connsiteX0" fmla="*/ 0 w 42862"/>
                        <a:gd name="connsiteY0" fmla="*/ 197644 h 197644"/>
                        <a:gd name="connsiteX1" fmla="*/ 2381 w 42862"/>
                        <a:gd name="connsiteY1" fmla="*/ 0 h 197644"/>
                        <a:gd name="connsiteX2" fmla="*/ 42862 w 42862"/>
                        <a:gd name="connsiteY2" fmla="*/ 0 h 197644"/>
                        <a:gd name="connsiteX3" fmla="*/ 0 w 42862"/>
                        <a:gd name="connsiteY3" fmla="*/ 197644 h 197644"/>
                        <a:gd name="connsiteX0" fmla="*/ 0 w 124048"/>
                        <a:gd name="connsiteY0" fmla="*/ 204416 h 204416"/>
                        <a:gd name="connsiteX1" fmla="*/ 2381 w 124048"/>
                        <a:gd name="connsiteY1" fmla="*/ 6772 h 204416"/>
                        <a:gd name="connsiteX2" fmla="*/ 42862 w 124048"/>
                        <a:gd name="connsiteY2" fmla="*/ 6772 h 204416"/>
                        <a:gd name="connsiteX3" fmla="*/ 0 w 124048"/>
                        <a:gd name="connsiteY3" fmla="*/ 204416 h 204416"/>
                        <a:gd name="connsiteX0" fmla="*/ 0 w 165323"/>
                        <a:gd name="connsiteY0" fmla="*/ 204416 h 209204"/>
                        <a:gd name="connsiteX1" fmla="*/ 2381 w 165323"/>
                        <a:gd name="connsiteY1" fmla="*/ 6772 h 209204"/>
                        <a:gd name="connsiteX2" fmla="*/ 42862 w 165323"/>
                        <a:gd name="connsiteY2" fmla="*/ 6772 h 209204"/>
                        <a:gd name="connsiteX3" fmla="*/ 0 w 165323"/>
                        <a:gd name="connsiteY3" fmla="*/ 204416 h 209204"/>
                        <a:gd name="connsiteX0" fmla="*/ 0 w 171574"/>
                        <a:gd name="connsiteY0" fmla="*/ 204416 h 209204"/>
                        <a:gd name="connsiteX1" fmla="*/ 2381 w 171574"/>
                        <a:gd name="connsiteY1" fmla="*/ 6772 h 209204"/>
                        <a:gd name="connsiteX2" fmla="*/ 171574 w 171574"/>
                        <a:gd name="connsiteY2" fmla="*/ 121841 h 209204"/>
                        <a:gd name="connsiteX3" fmla="*/ 0 w 171574"/>
                        <a:gd name="connsiteY3" fmla="*/ 204416 h 209204"/>
                        <a:gd name="connsiteX0" fmla="*/ 0 w 172243"/>
                        <a:gd name="connsiteY0" fmla="*/ 204416 h 209204"/>
                        <a:gd name="connsiteX1" fmla="*/ 2381 w 172243"/>
                        <a:gd name="connsiteY1" fmla="*/ 6772 h 209204"/>
                        <a:gd name="connsiteX2" fmla="*/ 171574 w 172243"/>
                        <a:gd name="connsiteY2" fmla="*/ 121841 h 209204"/>
                        <a:gd name="connsiteX3" fmla="*/ 0 w 172243"/>
                        <a:gd name="connsiteY3" fmla="*/ 204416 h 209204"/>
                        <a:gd name="connsiteX0" fmla="*/ 0 w 172243"/>
                        <a:gd name="connsiteY0" fmla="*/ 197644 h 202432"/>
                        <a:gd name="connsiteX1" fmla="*/ 2381 w 172243"/>
                        <a:gd name="connsiteY1" fmla="*/ 0 h 202432"/>
                        <a:gd name="connsiteX2" fmla="*/ 171574 w 172243"/>
                        <a:gd name="connsiteY2" fmla="*/ 115069 h 202432"/>
                        <a:gd name="connsiteX3" fmla="*/ 0 w 172243"/>
                        <a:gd name="connsiteY3" fmla="*/ 197644 h 202432"/>
                        <a:gd name="connsiteX0" fmla="*/ 0 w 165323"/>
                        <a:gd name="connsiteY0" fmla="*/ 210121 h 214909"/>
                        <a:gd name="connsiteX1" fmla="*/ 2381 w 165323"/>
                        <a:gd name="connsiteY1" fmla="*/ 12477 h 214909"/>
                        <a:gd name="connsiteX2" fmla="*/ 99565 w 165323"/>
                        <a:gd name="connsiteY2" fmla="*/ 55538 h 214909"/>
                        <a:gd name="connsiteX3" fmla="*/ 0 w 165323"/>
                        <a:gd name="connsiteY3" fmla="*/ 210121 h 214909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1484"/>
                        <a:gd name="connsiteY0" fmla="*/ 197644 h 197644"/>
                        <a:gd name="connsiteX1" fmla="*/ 2381 w 141484"/>
                        <a:gd name="connsiteY1" fmla="*/ 0 h 197644"/>
                        <a:gd name="connsiteX2" fmla="*/ 140493 w 141484"/>
                        <a:gd name="connsiteY2" fmla="*/ 95250 h 197644"/>
                        <a:gd name="connsiteX3" fmla="*/ 0 w 141484"/>
                        <a:gd name="connsiteY3" fmla="*/ 197644 h 197644"/>
                        <a:gd name="connsiteX0" fmla="*/ 0 w 141484"/>
                        <a:gd name="connsiteY0" fmla="*/ 197644 h 199231"/>
                        <a:gd name="connsiteX1" fmla="*/ 2381 w 141484"/>
                        <a:gd name="connsiteY1" fmla="*/ 0 h 199231"/>
                        <a:gd name="connsiteX2" fmla="*/ 140493 w 141484"/>
                        <a:gd name="connsiteY2" fmla="*/ 95250 h 199231"/>
                        <a:gd name="connsiteX3" fmla="*/ 0 w 141484"/>
                        <a:gd name="connsiteY3" fmla="*/ 197644 h 1992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1484" h="199231">
                          <a:moveTo>
                            <a:pt x="0" y="197644"/>
                          </a:moveTo>
                          <a:cubicBezTo>
                            <a:pt x="794" y="131763"/>
                            <a:pt x="1587" y="65881"/>
                            <a:pt x="2381" y="0"/>
                          </a:cubicBezTo>
                          <a:cubicBezTo>
                            <a:pt x="88776" y="3125"/>
                            <a:pt x="141484" y="13692"/>
                            <a:pt x="140493" y="95250"/>
                          </a:cubicBezTo>
                          <a:cubicBezTo>
                            <a:pt x="140495" y="199231"/>
                            <a:pt x="79474" y="196330"/>
                            <a:pt x="0" y="197644"/>
                          </a:cubicBezTo>
                          <a:close/>
                        </a:path>
                      </a:pathLst>
                    </a:custGeom>
                    <a:solidFill>
                      <a:srgbClr val="BE1E3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sp>
                <p:nvSpPr>
                  <p:cNvPr id="16" name="PLRI L"/>
                  <p:cNvSpPr/>
                  <p:nvPr/>
                </p:nvSpPr>
                <p:spPr>
                  <a:xfrm>
                    <a:off x="2721520" y="2688431"/>
                    <a:ext cx="357436" cy="674464"/>
                  </a:xfrm>
                  <a:custGeom>
                    <a:avLst/>
                    <a:gdLst>
                      <a:gd name="connsiteX0" fmla="*/ 2381 w 359568"/>
                      <a:gd name="connsiteY0" fmla="*/ 0 h 676275"/>
                      <a:gd name="connsiteX1" fmla="*/ 4762 w 359568"/>
                      <a:gd name="connsiteY1" fmla="*/ 676275 h 676275"/>
                      <a:gd name="connsiteX2" fmla="*/ 0 w 359568"/>
                      <a:gd name="connsiteY2" fmla="*/ 676275 h 676275"/>
                      <a:gd name="connsiteX3" fmla="*/ 359568 w 359568"/>
                      <a:gd name="connsiteY3" fmla="*/ 673894 h 676275"/>
                      <a:gd name="connsiteX4" fmla="*/ 359568 w 359568"/>
                      <a:gd name="connsiteY4" fmla="*/ 533400 h 676275"/>
                      <a:gd name="connsiteX5" fmla="*/ 157162 w 359568"/>
                      <a:gd name="connsiteY5" fmla="*/ 533400 h 676275"/>
                      <a:gd name="connsiteX6" fmla="*/ 157162 w 359568"/>
                      <a:gd name="connsiteY6" fmla="*/ 2382 h 676275"/>
                      <a:gd name="connsiteX7" fmla="*/ 2381 w 359568"/>
                      <a:gd name="connsiteY7" fmla="*/ 0 h 676275"/>
                      <a:gd name="connsiteX0" fmla="*/ 0 w 357187"/>
                      <a:gd name="connsiteY0" fmla="*/ 0 h 676275"/>
                      <a:gd name="connsiteX1" fmla="*/ 2381 w 357187"/>
                      <a:gd name="connsiteY1" fmla="*/ 676275 h 676275"/>
                      <a:gd name="connsiteX2" fmla="*/ 266055 w 357187"/>
                      <a:gd name="connsiteY2" fmla="*/ 668561 h 676275"/>
                      <a:gd name="connsiteX3" fmla="*/ 357187 w 357187"/>
                      <a:gd name="connsiteY3" fmla="*/ 673894 h 676275"/>
                      <a:gd name="connsiteX4" fmla="*/ 357187 w 357187"/>
                      <a:gd name="connsiteY4" fmla="*/ 533400 h 676275"/>
                      <a:gd name="connsiteX5" fmla="*/ 154781 w 357187"/>
                      <a:gd name="connsiteY5" fmla="*/ 533400 h 676275"/>
                      <a:gd name="connsiteX6" fmla="*/ 154781 w 357187"/>
                      <a:gd name="connsiteY6" fmla="*/ 2382 h 676275"/>
                      <a:gd name="connsiteX7" fmla="*/ 0 w 357187"/>
                      <a:gd name="connsiteY7" fmla="*/ 0 h 676275"/>
                      <a:gd name="connsiteX0" fmla="*/ 0 w 357187"/>
                      <a:gd name="connsiteY0" fmla="*/ 0 h 676275"/>
                      <a:gd name="connsiteX1" fmla="*/ 2381 w 357187"/>
                      <a:gd name="connsiteY1" fmla="*/ 676275 h 676275"/>
                      <a:gd name="connsiteX2" fmla="*/ 357187 w 357187"/>
                      <a:gd name="connsiteY2" fmla="*/ 673894 h 676275"/>
                      <a:gd name="connsiteX3" fmla="*/ 357187 w 357187"/>
                      <a:gd name="connsiteY3" fmla="*/ 533400 h 676275"/>
                      <a:gd name="connsiteX4" fmla="*/ 154781 w 357187"/>
                      <a:gd name="connsiteY4" fmla="*/ 533400 h 676275"/>
                      <a:gd name="connsiteX5" fmla="*/ 154781 w 357187"/>
                      <a:gd name="connsiteY5" fmla="*/ 2382 h 676275"/>
                      <a:gd name="connsiteX6" fmla="*/ 0 w 357187"/>
                      <a:gd name="connsiteY6" fmla="*/ 0 h 676275"/>
                      <a:gd name="connsiteX0" fmla="*/ 249 w 357436"/>
                      <a:gd name="connsiteY0" fmla="*/ 0 h 674464"/>
                      <a:gd name="connsiteX1" fmla="*/ 794 w 357436"/>
                      <a:gd name="connsiteY1" fmla="*/ 674464 h 674464"/>
                      <a:gd name="connsiteX2" fmla="*/ 357436 w 357436"/>
                      <a:gd name="connsiteY2" fmla="*/ 673894 h 674464"/>
                      <a:gd name="connsiteX3" fmla="*/ 357436 w 357436"/>
                      <a:gd name="connsiteY3" fmla="*/ 533400 h 674464"/>
                      <a:gd name="connsiteX4" fmla="*/ 155030 w 357436"/>
                      <a:gd name="connsiteY4" fmla="*/ 533400 h 674464"/>
                      <a:gd name="connsiteX5" fmla="*/ 155030 w 357436"/>
                      <a:gd name="connsiteY5" fmla="*/ 2382 h 674464"/>
                      <a:gd name="connsiteX6" fmla="*/ 249 w 357436"/>
                      <a:gd name="connsiteY6" fmla="*/ 0 h 674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7436" h="674464">
                        <a:moveTo>
                          <a:pt x="249" y="0"/>
                        </a:moveTo>
                        <a:cubicBezTo>
                          <a:pt x="1043" y="225425"/>
                          <a:pt x="0" y="449039"/>
                          <a:pt x="794" y="674464"/>
                        </a:cubicBezTo>
                        <a:lnTo>
                          <a:pt x="357436" y="673894"/>
                        </a:lnTo>
                        <a:lnTo>
                          <a:pt x="357436" y="533400"/>
                        </a:lnTo>
                        <a:lnTo>
                          <a:pt x="155030" y="533400"/>
                        </a:lnTo>
                        <a:lnTo>
                          <a:pt x="155030" y="2382"/>
                        </a:lnTo>
                        <a:lnTo>
                          <a:pt x="249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grpSp>
                <p:nvGrpSpPr>
                  <p:cNvPr id="17" name="Gruppieren 10"/>
                  <p:cNvGrpSpPr/>
                  <p:nvPr/>
                </p:nvGrpSpPr>
                <p:grpSpPr>
                  <a:xfrm>
                    <a:off x="2157414" y="2683669"/>
                    <a:ext cx="597691" cy="676275"/>
                    <a:chOff x="2157414" y="2683669"/>
                    <a:chExt cx="597691" cy="676275"/>
                  </a:xfrm>
                </p:grpSpPr>
                <p:sp>
                  <p:nvSpPr>
                    <p:cNvPr id="18" name="PLRI P außen"/>
                    <p:cNvSpPr/>
                    <p:nvPr/>
                  </p:nvSpPr>
                  <p:spPr>
                    <a:xfrm>
                      <a:off x="2157414" y="2683669"/>
                      <a:ext cx="597691" cy="676275"/>
                    </a:xfrm>
                    <a:custGeom>
                      <a:avLst/>
                      <a:gdLst>
                        <a:gd name="connsiteX0" fmla="*/ 0 w 216693"/>
                        <a:gd name="connsiteY0" fmla="*/ 676275 h 676275"/>
                        <a:gd name="connsiteX1" fmla="*/ 2381 w 216693"/>
                        <a:gd name="connsiteY1" fmla="*/ 4762 h 676275"/>
                        <a:gd name="connsiteX2" fmla="*/ 216693 w 216693"/>
                        <a:gd name="connsiteY2" fmla="*/ 0 h 676275"/>
                        <a:gd name="connsiteX3" fmla="*/ 157162 w 216693"/>
                        <a:gd name="connsiteY3" fmla="*/ 454819 h 676275"/>
                        <a:gd name="connsiteX4" fmla="*/ 159543 w 216693"/>
                        <a:gd name="connsiteY4" fmla="*/ 676275 h 676275"/>
                        <a:gd name="connsiteX5" fmla="*/ 0 w 216693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5098"/>
                        <a:gd name="connsiteY0" fmla="*/ 676275 h 676275"/>
                        <a:gd name="connsiteX1" fmla="*/ 2381 w 565098"/>
                        <a:gd name="connsiteY1" fmla="*/ 4762 h 676275"/>
                        <a:gd name="connsiteX2" fmla="*/ 216693 w 565098"/>
                        <a:gd name="connsiteY2" fmla="*/ 0 h 676275"/>
                        <a:gd name="connsiteX3" fmla="*/ 157162 w 565098"/>
                        <a:gd name="connsiteY3" fmla="*/ 454819 h 676275"/>
                        <a:gd name="connsiteX4" fmla="*/ 159543 w 565098"/>
                        <a:gd name="connsiteY4" fmla="*/ 676275 h 676275"/>
                        <a:gd name="connsiteX5" fmla="*/ 0 w 565098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6189"/>
                        <a:gd name="connsiteY0" fmla="*/ 676275 h 676275"/>
                        <a:gd name="connsiteX1" fmla="*/ 2381 w 566189"/>
                        <a:gd name="connsiteY1" fmla="*/ 4762 h 676275"/>
                        <a:gd name="connsiteX2" fmla="*/ 216693 w 566189"/>
                        <a:gd name="connsiteY2" fmla="*/ 0 h 676275"/>
                        <a:gd name="connsiteX3" fmla="*/ 157162 w 566189"/>
                        <a:gd name="connsiteY3" fmla="*/ 454819 h 676275"/>
                        <a:gd name="connsiteX4" fmla="*/ 159543 w 566189"/>
                        <a:gd name="connsiteY4" fmla="*/ 676275 h 676275"/>
                        <a:gd name="connsiteX5" fmla="*/ 0 w 566189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97691" h="676275">
                          <a:moveTo>
                            <a:pt x="0" y="676275"/>
                          </a:moveTo>
                          <a:cubicBezTo>
                            <a:pt x="794" y="452437"/>
                            <a:pt x="1587" y="228600"/>
                            <a:pt x="2381" y="4762"/>
                          </a:cubicBezTo>
                          <a:lnTo>
                            <a:pt x="216693" y="0"/>
                          </a:lnTo>
                          <a:cubicBezTo>
                            <a:pt x="597691" y="26391"/>
                            <a:pt x="503360" y="499022"/>
                            <a:pt x="157162" y="454819"/>
                          </a:cubicBezTo>
                          <a:cubicBezTo>
                            <a:pt x="157956" y="528638"/>
                            <a:pt x="158749" y="602456"/>
                            <a:pt x="159543" y="676275"/>
                          </a:cubicBezTo>
                          <a:lnTo>
                            <a:pt x="0" y="676275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9" name="PLRI P innen"/>
                    <p:cNvSpPr/>
                    <p:nvPr/>
                  </p:nvSpPr>
                  <p:spPr>
                    <a:xfrm>
                      <a:off x="2312196" y="2809875"/>
                      <a:ext cx="141484" cy="199231"/>
                    </a:xfrm>
                    <a:custGeom>
                      <a:avLst/>
                      <a:gdLst>
                        <a:gd name="connsiteX0" fmla="*/ 0 w 42862"/>
                        <a:gd name="connsiteY0" fmla="*/ 197644 h 197644"/>
                        <a:gd name="connsiteX1" fmla="*/ 2381 w 42862"/>
                        <a:gd name="connsiteY1" fmla="*/ 0 h 197644"/>
                        <a:gd name="connsiteX2" fmla="*/ 42862 w 42862"/>
                        <a:gd name="connsiteY2" fmla="*/ 0 h 197644"/>
                        <a:gd name="connsiteX3" fmla="*/ 0 w 42862"/>
                        <a:gd name="connsiteY3" fmla="*/ 197644 h 197644"/>
                        <a:gd name="connsiteX0" fmla="*/ 0 w 124048"/>
                        <a:gd name="connsiteY0" fmla="*/ 204416 h 204416"/>
                        <a:gd name="connsiteX1" fmla="*/ 2381 w 124048"/>
                        <a:gd name="connsiteY1" fmla="*/ 6772 h 204416"/>
                        <a:gd name="connsiteX2" fmla="*/ 42862 w 124048"/>
                        <a:gd name="connsiteY2" fmla="*/ 6772 h 204416"/>
                        <a:gd name="connsiteX3" fmla="*/ 0 w 124048"/>
                        <a:gd name="connsiteY3" fmla="*/ 204416 h 204416"/>
                        <a:gd name="connsiteX0" fmla="*/ 0 w 165323"/>
                        <a:gd name="connsiteY0" fmla="*/ 204416 h 209204"/>
                        <a:gd name="connsiteX1" fmla="*/ 2381 w 165323"/>
                        <a:gd name="connsiteY1" fmla="*/ 6772 h 209204"/>
                        <a:gd name="connsiteX2" fmla="*/ 42862 w 165323"/>
                        <a:gd name="connsiteY2" fmla="*/ 6772 h 209204"/>
                        <a:gd name="connsiteX3" fmla="*/ 0 w 165323"/>
                        <a:gd name="connsiteY3" fmla="*/ 204416 h 209204"/>
                        <a:gd name="connsiteX0" fmla="*/ 0 w 171574"/>
                        <a:gd name="connsiteY0" fmla="*/ 204416 h 209204"/>
                        <a:gd name="connsiteX1" fmla="*/ 2381 w 171574"/>
                        <a:gd name="connsiteY1" fmla="*/ 6772 h 209204"/>
                        <a:gd name="connsiteX2" fmla="*/ 171574 w 171574"/>
                        <a:gd name="connsiteY2" fmla="*/ 121841 h 209204"/>
                        <a:gd name="connsiteX3" fmla="*/ 0 w 171574"/>
                        <a:gd name="connsiteY3" fmla="*/ 204416 h 209204"/>
                        <a:gd name="connsiteX0" fmla="*/ 0 w 172243"/>
                        <a:gd name="connsiteY0" fmla="*/ 204416 h 209204"/>
                        <a:gd name="connsiteX1" fmla="*/ 2381 w 172243"/>
                        <a:gd name="connsiteY1" fmla="*/ 6772 h 209204"/>
                        <a:gd name="connsiteX2" fmla="*/ 171574 w 172243"/>
                        <a:gd name="connsiteY2" fmla="*/ 121841 h 209204"/>
                        <a:gd name="connsiteX3" fmla="*/ 0 w 172243"/>
                        <a:gd name="connsiteY3" fmla="*/ 204416 h 209204"/>
                        <a:gd name="connsiteX0" fmla="*/ 0 w 172243"/>
                        <a:gd name="connsiteY0" fmla="*/ 197644 h 202432"/>
                        <a:gd name="connsiteX1" fmla="*/ 2381 w 172243"/>
                        <a:gd name="connsiteY1" fmla="*/ 0 h 202432"/>
                        <a:gd name="connsiteX2" fmla="*/ 171574 w 172243"/>
                        <a:gd name="connsiteY2" fmla="*/ 115069 h 202432"/>
                        <a:gd name="connsiteX3" fmla="*/ 0 w 172243"/>
                        <a:gd name="connsiteY3" fmla="*/ 197644 h 202432"/>
                        <a:gd name="connsiteX0" fmla="*/ 0 w 165323"/>
                        <a:gd name="connsiteY0" fmla="*/ 210121 h 214909"/>
                        <a:gd name="connsiteX1" fmla="*/ 2381 w 165323"/>
                        <a:gd name="connsiteY1" fmla="*/ 12477 h 214909"/>
                        <a:gd name="connsiteX2" fmla="*/ 99565 w 165323"/>
                        <a:gd name="connsiteY2" fmla="*/ 55538 h 214909"/>
                        <a:gd name="connsiteX3" fmla="*/ 0 w 165323"/>
                        <a:gd name="connsiteY3" fmla="*/ 210121 h 214909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1484"/>
                        <a:gd name="connsiteY0" fmla="*/ 197644 h 197644"/>
                        <a:gd name="connsiteX1" fmla="*/ 2381 w 141484"/>
                        <a:gd name="connsiteY1" fmla="*/ 0 h 197644"/>
                        <a:gd name="connsiteX2" fmla="*/ 140493 w 141484"/>
                        <a:gd name="connsiteY2" fmla="*/ 95250 h 197644"/>
                        <a:gd name="connsiteX3" fmla="*/ 0 w 141484"/>
                        <a:gd name="connsiteY3" fmla="*/ 197644 h 197644"/>
                        <a:gd name="connsiteX0" fmla="*/ 0 w 141484"/>
                        <a:gd name="connsiteY0" fmla="*/ 197644 h 199231"/>
                        <a:gd name="connsiteX1" fmla="*/ 2381 w 141484"/>
                        <a:gd name="connsiteY1" fmla="*/ 0 h 199231"/>
                        <a:gd name="connsiteX2" fmla="*/ 140493 w 141484"/>
                        <a:gd name="connsiteY2" fmla="*/ 95250 h 199231"/>
                        <a:gd name="connsiteX3" fmla="*/ 0 w 141484"/>
                        <a:gd name="connsiteY3" fmla="*/ 197644 h 1992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1484" h="199231">
                          <a:moveTo>
                            <a:pt x="0" y="197644"/>
                          </a:moveTo>
                          <a:cubicBezTo>
                            <a:pt x="794" y="131763"/>
                            <a:pt x="1587" y="65881"/>
                            <a:pt x="2381" y="0"/>
                          </a:cubicBezTo>
                          <a:cubicBezTo>
                            <a:pt x="88776" y="3125"/>
                            <a:pt x="141484" y="13692"/>
                            <a:pt x="140493" y="95250"/>
                          </a:cubicBezTo>
                          <a:cubicBezTo>
                            <a:pt x="140495" y="199231"/>
                            <a:pt x="79474" y="196330"/>
                            <a:pt x="0" y="197644"/>
                          </a:cubicBezTo>
                          <a:close/>
                        </a:path>
                      </a:pathLst>
                    </a:custGeom>
                    <a:solidFill>
                      <a:srgbClr val="BE1E3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</p:grpSp>
          </p:grpSp>
        </p:grpSp>
        <p:sp>
          <p:nvSpPr>
            <p:cNvPr id="8" name="Textfeld 7"/>
            <p:cNvSpPr txBox="1"/>
            <p:nvPr/>
          </p:nvSpPr>
          <p:spPr>
            <a:xfrm>
              <a:off x="4387992" y="2677543"/>
              <a:ext cx="5316295" cy="2852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>
                  <a:solidFill>
                    <a:srgbClr val="BE1E3C"/>
                  </a:solidFill>
                  <a:latin typeface="Arial Narrow" pitchFamily="34" charset="0"/>
                </a:rPr>
                <a:t>PETER L.</a:t>
              </a:r>
            </a:p>
            <a:p>
              <a:r>
                <a:rPr lang="de-DE" sz="1100" b="1" dirty="0">
                  <a:solidFill>
                    <a:srgbClr val="BE1E3C"/>
                  </a:solidFill>
                  <a:latin typeface="Arial Narrow" pitchFamily="34" charset="0"/>
                </a:rPr>
                <a:t>REICHERTZ INSTITUT</a:t>
              </a:r>
            </a:p>
            <a:p>
              <a:r>
                <a:rPr lang="de-DE" sz="1100" b="1" dirty="0">
                  <a:solidFill>
                    <a:srgbClr val="786E64"/>
                  </a:solidFill>
                  <a:latin typeface="Arial Narrow" pitchFamily="34" charset="0"/>
                </a:rPr>
                <a:t>FOR MEDICAL</a:t>
              </a:r>
              <a:br>
                <a:rPr lang="de-DE" sz="1100" b="1" dirty="0">
                  <a:solidFill>
                    <a:srgbClr val="786E64"/>
                  </a:solidFill>
                  <a:latin typeface="Arial Narrow" pitchFamily="34" charset="0"/>
                </a:rPr>
              </a:br>
              <a:r>
                <a:rPr lang="de-DE" sz="1100" b="1" dirty="0">
                  <a:solidFill>
                    <a:srgbClr val="786E64"/>
                  </a:solidFill>
                  <a:latin typeface="Arial Narrow" pitchFamily="34" charset="0"/>
                </a:rPr>
                <a:t>INFORMATICS</a:t>
              </a:r>
            </a:p>
          </p:txBody>
        </p:sp>
      </p:grpSp>
      <p:grpSp>
        <p:nvGrpSpPr>
          <p:cNvPr id="22" name="Gruppieren 21"/>
          <p:cNvGrpSpPr/>
          <p:nvPr userDrawn="1"/>
        </p:nvGrpSpPr>
        <p:grpSpPr>
          <a:xfrm>
            <a:off x="-7328" y="148456"/>
            <a:ext cx="2058378" cy="771087"/>
            <a:chOff x="-7328" y="148456"/>
            <a:chExt cx="2058378" cy="771087"/>
          </a:xfrm>
        </p:grpSpPr>
        <p:sp>
          <p:nvSpPr>
            <p:cNvPr id="23" name="AutoShape 3"/>
            <p:cNvSpPr>
              <a:spLocks noChangeAspect="1" noChangeArrowheads="1" noTextEdit="1"/>
            </p:cNvSpPr>
            <p:nvPr/>
          </p:nvSpPr>
          <p:spPr bwMode="auto">
            <a:xfrm>
              <a:off x="-7328" y="148456"/>
              <a:ext cx="2058378" cy="771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Rectangle 5"/>
            <p:cNvSpPr>
              <a:spLocks noChangeArrowheads="1"/>
            </p:cNvSpPr>
            <p:nvPr/>
          </p:nvSpPr>
          <p:spPr bwMode="auto">
            <a:xfrm>
              <a:off x="-7328" y="148456"/>
              <a:ext cx="2042931" cy="753065"/>
            </a:xfrm>
            <a:prstGeom prst="rect">
              <a:avLst/>
            </a:prstGeom>
            <a:solidFill>
              <a:srgbClr val="BE1E3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Freeform 6"/>
            <p:cNvSpPr>
              <a:spLocks/>
            </p:cNvSpPr>
            <p:nvPr/>
          </p:nvSpPr>
          <p:spPr bwMode="auto">
            <a:xfrm>
              <a:off x="382721" y="449682"/>
              <a:ext cx="56641" cy="72088"/>
            </a:xfrm>
            <a:custGeom>
              <a:avLst/>
              <a:gdLst>
                <a:gd name="T0" fmla="*/ 116 w 191"/>
                <a:gd name="T1" fmla="*/ 149 h 245"/>
                <a:gd name="T2" fmla="*/ 160 w 191"/>
                <a:gd name="T3" fmla="*/ 121 h 245"/>
                <a:gd name="T4" fmla="*/ 191 w 191"/>
                <a:gd name="T5" fmla="*/ 77 h 245"/>
                <a:gd name="T6" fmla="*/ 173 w 191"/>
                <a:gd name="T7" fmla="*/ 10 h 245"/>
                <a:gd name="T8" fmla="*/ 159 w 191"/>
                <a:gd name="T9" fmla="*/ 4 h 245"/>
                <a:gd name="T10" fmla="*/ 108 w 191"/>
                <a:gd name="T11" fmla="*/ 24 h 245"/>
                <a:gd name="T12" fmla="*/ 110 w 191"/>
                <a:gd name="T13" fmla="*/ 65 h 245"/>
                <a:gd name="T14" fmla="*/ 134 w 191"/>
                <a:gd name="T15" fmla="*/ 82 h 245"/>
                <a:gd name="T16" fmla="*/ 115 w 191"/>
                <a:gd name="T17" fmla="*/ 109 h 245"/>
                <a:gd name="T18" fmla="*/ 79 w 191"/>
                <a:gd name="T19" fmla="*/ 131 h 245"/>
                <a:gd name="T20" fmla="*/ 26 w 191"/>
                <a:gd name="T21" fmla="*/ 126 h 245"/>
                <a:gd name="T22" fmla="*/ 13 w 191"/>
                <a:gd name="T23" fmla="*/ 137 h 245"/>
                <a:gd name="T24" fmla="*/ 6 w 191"/>
                <a:gd name="T25" fmla="*/ 139 h 245"/>
                <a:gd name="T26" fmla="*/ 0 w 191"/>
                <a:gd name="T27" fmla="*/ 144 h 245"/>
                <a:gd name="T28" fmla="*/ 6 w 191"/>
                <a:gd name="T29" fmla="*/ 148 h 245"/>
                <a:gd name="T30" fmla="*/ 13 w 191"/>
                <a:gd name="T31" fmla="*/ 149 h 245"/>
                <a:gd name="T32" fmla="*/ 25 w 191"/>
                <a:gd name="T33" fmla="*/ 159 h 245"/>
                <a:gd name="T34" fmla="*/ 58 w 191"/>
                <a:gd name="T35" fmla="*/ 158 h 245"/>
                <a:gd name="T36" fmla="*/ 68 w 191"/>
                <a:gd name="T37" fmla="*/ 161 h 245"/>
                <a:gd name="T38" fmla="*/ 62 w 191"/>
                <a:gd name="T39" fmla="*/ 170 h 245"/>
                <a:gd name="T40" fmla="*/ 37 w 191"/>
                <a:gd name="T41" fmla="*/ 188 h 245"/>
                <a:gd name="T42" fmla="*/ 32 w 191"/>
                <a:gd name="T43" fmla="*/ 207 h 245"/>
                <a:gd name="T44" fmla="*/ 29 w 191"/>
                <a:gd name="T45" fmla="*/ 215 h 245"/>
                <a:gd name="T46" fmla="*/ 29 w 191"/>
                <a:gd name="T47" fmla="*/ 224 h 245"/>
                <a:gd name="T48" fmla="*/ 36 w 191"/>
                <a:gd name="T49" fmla="*/ 223 h 245"/>
                <a:gd name="T50" fmla="*/ 43 w 191"/>
                <a:gd name="T51" fmla="*/ 218 h 245"/>
                <a:gd name="T52" fmla="*/ 63 w 191"/>
                <a:gd name="T53" fmla="*/ 210 h 245"/>
                <a:gd name="T54" fmla="*/ 75 w 191"/>
                <a:gd name="T55" fmla="*/ 185 h 245"/>
                <a:gd name="T56" fmla="*/ 82 w 191"/>
                <a:gd name="T57" fmla="*/ 179 h 245"/>
                <a:gd name="T58" fmla="*/ 85 w 191"/>
                <a:gd name="T59" fmla="*/ 190 h 245"/>
                <a:gd name="T60" fmla="*/ 85 w 191"/>
                <a:gd name="T61" fmla="*/ 214 h 245"/>
                <a:gd name="T62" fmla="*/ 100 w 191"/>
                <a:gd name="T63" fmla="*/ 233 h 245"/>
                <a:gd name="T64" fmla="*/ 103 w 191"/>
                <a:gd name="T65" fmla="*/ 239 h 245"/>
                <a:gd name="T66" fmla="*/ 111 w 191"/>
                <a:gd name="T67" fmla="*/ 245 h 245"/>
                <a:gd name="T68" fmla="*/ 113 w 191"/>
                <a:gd name="T69" fmla="*/ 234 h 245"/>
                <a:gd name="T70" fmla="*/ 112 w 191"/>
                <a:gd name="T71" fmla="*/ 229 h 245"/>
                <a:gd name="T72" fmla="*/ 116 w 191"/>
                <a:gd name="T73" fmla="*/ 214 h 245"/>
                <a:gd name="T74" fmla="*/ 103 w 191"/>
                <a:gd name="T75" fmla="*/ 186 h 245"/>
                <a:gd name="T76" fmla="*/ 104 w 191"/>
                <a:gd name="T77" fmla="*/ 176 h 245"/>
                <a:gd name="T78" fmla="*/ 114 w 191"/>
                <a:gd name="T79" fmla="*/ 180 h 245"/>
                <a:gd name="T80" fmla="*/ 134 w 191"/>
                <a:gd name="T81" fmla="*/ 198 h 245"/>
                <a:gd name="T82" fmla="*/ 150 w 191"/>
                <a:gd name="T83" fmla="*/ 198 h 245"/>
                <a:gd name="T84" fmla="*/ 156 w 191"/>
                <a:gd name="T85" fmla="*/ 200 h 245"/>
                <a:gd name="T86" fmla="*/ 165 w 191"/>
                <a:gd name="T87" fmla="*/ 201 h 245"/>
                <a:gd name="T88" fmla="*/ 162 w 191"/>
                <a:gd name="T89" fmla="*/ 193 h 245"/>
                <a:gd name="T90" fmla="*/ 158 w 191"/>
                <a:gd name="T91" fmla="*/ 187 h 245"/>
                <a:gd name="T92" fmla="*/ 154 w 191"/>
                <a:gd name="T93" fmla="*/ 172 h 245"/>
                <a:gd name="T94" fmla="*/ 116 w 191"/>
                <a:gd name="T95" fmla="*/ 14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1" h="245">
                  <a:moveTo>
                    <a:pt x="116" y="149"/>
                  </a:moveTo>
                  <a:cubicBezTo>
                    <a:pt x="131" y="140"/>
                    <a:pt x="150" y="129"/>
                    <a:pt x="160" y="121"/>
                  </a:cubicBezTo>
                  <a:cubicBezTo>
                    <a:pt x="173" y="110"/>
                    <a:pt x="191" y="86"/>
                    <a:pt x="191" y="77"/>
                  </a:cubicBezTo>
                  <a:cubicBezTo>
                    <a:pt x="171" y="54"/>
                    <a:pt x="175" y="32"/>
                    <a:pt x="173" y="10"/>
                  </a:cubicBezTo>
                  <a:cubicBezTo>
                    <a:pt x="173" y="5"/>
                    <a:pt x="167" y="0"/>
                    <a:pt x="159" y="4"/>
                  </a:cubicBezTo>
                  <a:cubicBezTo>
                    <a:pt x="135" y="15"/>
                    <a:pt x="108" y="24"/>
                    <a:pt x="108" y="24"/>
                  </a:cubicBezTo>
                  <a:cubicBezTo>
                    <a:pt x="108" y="24"/>
                    <a:pt x="103" y="57"/>
                    <a:pt x="110" y="65"/>
                  </a:cubicBezTo>
                  <a:cubicBezTo>
                    <a:pt x="118" y="73"/>
                    <a:pt x="136" y="70"/>
                    <a:pt x="134" y="82"/>
                  </a:cubicBezTo>
                  <a:cubicBezTo>
                    <a:pt x="133" y="90"/>
                    <a:pt x="122" y="103"/>
                    <a:pt x="115" y="109"/>
                  </a:cubicBezTo>
                  <a:cubicBezTo>
                    <a:pt x="102" y="119"/>
                    <a:pt x="87" y="127"/>
                    <a:pt x="79" y="131"/>
                  </a:cubicBezTo>
                  <a:cubicBezTo>
                    <a:pt x="79" y="131"/>
                    <a:pt x="57" y="123"/>
                    <a:pt x="26" y="126"/>
                  </a:cubicBezTo>
                  <a:cubicBezTo>
                    <a:pt x="13" y="127"/>
                    <a:pt x="13" y="137"/>
                    <a:pt x="13" y="137"/>
                  </a:cubicBezTo>
                  <a:cubicBezTo>
                    <a:pt x="13" y="137"/>
                    <a:pt x="9" y="137"/>
                    <a:pt x="6" y="139"/>
                  </a:cubicBezTo>
                  <a:cubicBezTo>
                    <a:pt x="2" y="140"/>
                    <a:pt x="0" y="144"/>
                    <a:pt x="0" y="144"/>
                  </a:cubicBezTo>
                  <a:cubicBezTo>
                    <a:pt x="0" y="144"/>
                    <a:pt x="2" y="147"/>
                    <a:pt x="6" y="148"/>
                  </a:cubicBezTo>
                  <a:cubicBezTo>
                    <a:pt x="9" y="149"/>
                    <a:pt x="13" y="149"/>
                    <a:pt x="13" y="149"/>
                  </a:cubicBezTo>
                  <a:cubicBezTo>
                    <a:pt x="14" y="154"/>
                    <a:pt x="18" y="158"/>
                    <a:pt x="25" y="159"/>
                  </a:cubicBezTo>
                  <a:cubicBezTo>
                    <a:pt x="40" y="162"/>
                    <a:pt x="50" y="160"/>
                    <a:pt x="58" y="158"/>
                  </a:cubicBezTo>
                  <a:cubicBezTo>
                    <a:pt x="63" y="157"/>
                    <a:pt x="66" y="157"/>
                    <a:pt x="68" y="161"/>
                  </a:cubicBezTo>
                  <a:cubicBezTo>
                    <a:pt x="69" y="165"/>
                    <a:pt x="65" y="168"/>
                    <a:pt x="62" y="170"/>
                  </a:cubicBezTo>
                  <a:cubicBezTo>
                    <a:pt x="50" y="176"/>
                    <a:pt x="42" y="182"/>
                    <a:pt x="37" y="188"/>
                  </a:cubicBezTo>
                  <a:cubicBezTo>
                    <a:pt x="33" y="193"/>
                    <a:pt x="30" y="201"/>
                    <a:pt x="32" y="207"/>
                  </a:cubicBezTo>
                  <a:cubicBezTo>
                    <a:pt x="31" y="209"/>
                    <a:pt x="30" y="212"/>
                    <a:pt x="29" y="215"/>
                  </a:cubicBezTo>
                  <a:cubicBezTo>
                    <a:pt x="28" y="218"/>
                    <a:pt x="28" y="221"/>
                    <a:pt x="29" y="224"/>
                  </a:cubicBezTo>
                  <a:cubicBezTo>
                    <a:pt x="31" y="224"/>
                    <a:pt x="33" y="224"/>
                    <a:pt x="36" y="223"/>
                  </a:cubicBezTo>
                  <a:cubicBezTo>
                    <a:pt x="38" y="222"/>
                    <a:pt x="41" y="221"/>
                    <a:pt x="43" y="218"/>
                  </a:cubicBezTo>
                  <a:cubicBezTo>
                    <a:pt x="49" y="220"/>
                    <a:pt x="57" y="219"/>
                    <a:pt x="63" y="210"/>
                  </a:cubicBezTo>
                  <a:cubicBezTo>
                    <a:pt x="68" y="203"/>
                    <a:pt x="74" y="190"/>
                    <a:pt x="75" y="185"/>
                  </a:cubicBezTo>
                  <a:cubicBezTo>
                    <a:pt x="77" y="180"/>
                    <a:pt x="79" y="179"/>
                    <a:pt x="82" y="179"/>
                  </a:cubicBezTo>
                  <a:cubicBezTo>
                    <a:pt x="85" y="180"/>
                    <a:pt x="87" y="182"/>
                    <a:pt x="85" y="190"/>
                  </a:cubicBezTo>
                  <a:cubicBezTo>
                    <a:pt x="84" y="196"/>
                    <a:pt x="84" y="208"/>
                    <a:pt x="85" y="214"/>
                  </a:cubicBezTo>
                  <a:cubicBezTo>
                    <a:pt x="89" y="234"/>
                    <a:pt x="100" y="233"/>
                    <a:pt x="100" y="233"/>
                  </a:cubicBezTo>
                  <a:cubicBezTo>
                    <a:pt x="100" y="233"/>
                    <a:pt x="101" y="236"/>
                    <a:pt x="103" y="239"/>
                  </a:cubicBezTo>
                  <a:cubicBezTo>
                    <a:pt x="106" y="242"/>
                    <a:pt x="109" y="244"/>
                    <a:pt x="111" y="245"/>
                  </a:cubicBezTo>
                  <a:cubicBezTo>
                    <a:pt x="113" y="242"/>
                    <a:pt x="114" y="238"/>
                    <a:pt x="113" y="234"/>
                  </a:cubicBezTo>
                  <a:cubicBezTo>
                    <a:pt x="113" y="231"/>
                    <a:pt x="112" y="229"/>
                    <a:pt x="112" y="229"/>
                  </a:cubicBezTo>
                  <a:cubicBezTo>
                    <a:pt x="115" y="227"/>
                    <a:pt x="118" y="222"/>
                    <a:pt x="116" y="214"/>
                  </a:cubicBezTo>
                  <a:cubicBezTo>
                    <a:pt x="113" y="199"/>
                    <a:pt x="108" y="192"/>
                    <a:pt x="103" y="186"/>
                  </a:cubicBezTo>
                  <a:cubicBezTo>
                    <a:pt x="101" y="181"/>
                    <a:pt x="102" y="178"/>
                    <a:pt x="104" y="176"/>
                  </a:cubicBezTo>
                  <a:cubicBezTo>
                    <a:pt x="107" y="174"/>
                    <a:pt x="111" y="175"/>
                    <a:pt x="114" y="180"/>
                  </a:cubicBezTo>
                  <a:cubicBezTo>
                    <a:pt x="118" y="186"/>
                    <a:pt x="124" y="193"/>
                    <a:pt x="134" y="198"/>
                  </a:cubicBezTo>
                  <a:cubicBezTo>
                    <a:pt x="141" y="202"/>
                    <a:pt x="147" y="200"/>
                    <a:pt x="150" y="198"/>
                  </a:cubicBezTo>
                  <a:cubicBezTo>
                    <a:pt x="150" y="198"/>
                    <a:pt x="153" y="200"/>
                    <a:pt x="156" y="200"/>
                  </a:cubicBezTo>
                  <a:cubicBezTo>
                    <a:pt x="159" y="201"/>
                    <a:pt x="162" y="202"/>
                    <a:pt x="165" y="201"/>
                  </a:cubicBezTo>
                  <a:cubicBezTo>
                    <a:pt x="164" y="198"/>
                    <a:pt x="163" y="195"/>
                    <a:pt x="162" y="193"/>
                  </a:cubicBezTo>
                  <a:cubicBezTo>
                    <a:pt x="161" y="190"/>
                    <a:pt x="160" y="189"/>
                    <a:pt x="158" y="187"/>
                  </a:cubicBezTo>
                  <a:cubicBezTo>
                    <a:pt x="158" y="183"/>
                    <a:pt x="157" y="175"/>
                    <a:pt x="154" y="172"/>
                  </a:cubicBezTo>
                  <a:cubicBezTo>
                    <a:pt x="142" y="160"/>
                    <a:pt x="116" y="149"/>
                    <a:pt x="116" y="149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Freeform 7"/>
            <p:cNvSpPr>
              <a:spLocks noEditPoints="1"/>
            </p:cNvSpPr>
            <p:nvPr/>
          </p:nvSpPr>
          <p:spPr bwMode="auto">
            <a:xfrm>
              <a:off x="311920" y="323528"/>
              <a:ext cx="171209" cy="196955"/>
            </a:xfrm>
            <a:custGeom>
              <a:avLst/>
              <a:gdLst>
                <a:gd name="T0" fmla="*/ 262 w 580"/>
                <a:gd name="T1" fmla="*/ 90 h 671"/>
                <a:gd name="T2" fmla="*/ 580 w 580"/>
                <a:gd name="T3" fmla="*/ 628 h 671"/>
                <a:gd name="T4" fmla="*/ 549 w 580"/>
                <a:gd name="T5" fmla="*/ 625 h 671"/>
                <a:gd name="T6" fmla="*/ 518 w 580"/>
                <a:gd name="T7" fmla="*/ 612 h 671"/>
                <a:gd name="T8" fmla="*/ 528 w 580"/>
                <a:gd name="T9" fmla="*/ 661 h 671"/>
                <a:gd name="T10" fmla="*/ 515 w 580"/>
                <a:gd name="T11" fmla="*/ 659 h 671"/>
                <a:gd name="T12" fmla="*/ 497 w 580"/>
                <a:gd name="T13" fmla="*/ 606 h 671"/>
                <a:gd name="T14" fmla="*/ 458 w 580"/>
                <a:gd name="T15" fmla="*/ 644 h 671"/>
                <a:gd name="T16" fmla="*/ 444 w 580"/>
                <a:gd name="T17" fmla="*/ 641 h 671"/>
                <a:gd name="T18" fmla="*/ 477 w 580"/>
                <a:gd name="T19" fmla="*/ 596 h 671"/>
                <a:gd name="T20" fmla="*/ 439 w 580"/>
                <a:gd name="T21" fmla="*/ 586 h 671"/>
                <a:gd name="T22" fmla="*/ 415 w 580"/>
                <a:gd name="T23" fmla="*/ 570 h 671"/>
                <a:gd name="T24" fmla="*/ 440 w 580"/>
                <a:gd name="T25" fmla="*/ 553 h 671"/>
                <a:gd name="T26" fmla="*/ 462 w 580"/>
                <a:gd name="T27" fmla="*/ 454 h 671"/>
                <a:gd name="T28" fmla="*/ 260 w 580"/>
                <a:gd name="T29" fmla="*/ 449 h 671"/>
                <a:gd name="T30" fmla="*/ 204 w 580"/>
                <a:gd name="T31" fmla="*/ 575 h 671"/>
                <a:gd name="T32" fmla="*/ 215 w 580"/>
                <a:gd name="T33" fmla="*/ 604 h 671"/>
                <a:gd name="T34" fmla="*/ 185 w 580"/>
                <a:gd name="T35" fmla="*/ 601 h 671"/>
                <a:gd name="T36" fmla="*/ 154 w 580"/>
                <a:gd name="T37" fmla="*/ 589 h 671"/>
                <a:gd name="T38" fmla="*/ 164 w 580"/>
                <a:gd name="T39" fmla="*/ 638 h 671"/>
                <a:gd name="T40" fmla="*/ 150 w 580"/>
                <a:gd name="T41" fmla="*/ 636 h 671"/>
                <a:gd name="T42" fmla="*/ 132 w 580"/>
                <a:gd name="T43" fmla="*/ 582 h 671"/>
                <a:gd name="T44" fmla="*/ 93 w 580"/>
                <a:gd name="T45" fmla="*/ 621 h 671"/>
                <a:gd name="T46" fmla="*/ 79 w 580"/>
                <a:gd name="T47" fmla="*/ 618 h 671"/>
                <a:gd name="T48" fmla="*/ 113 w 580"/>
                <a:gd name="T49" fmla="*/ 573 h 671"/>
                <a:gd name="T50" fmla="*/ 75 w 580"/>
                <a:gd name="T51" fmla="*/ 562 h 671"/>
                <a:gd name="T52" fmla="*/ 50 w 580"/>
                <a:gd name="T53" fmla="*/ 546 h 671"/>
                <a:gd name="T54" fmla="*/ 77 w 580"/>
                <a:gd name="T55" fmla="*/ 529 h 671"/>
                <a:gd name="T56" fmla="*/ 204 w 580"/>
                <a:gd name="T57" fmla="*/ 449 h 671"/>
                <a:gd name="T58" fmla="*/ 141 w 580"/>
                <a:gd name="T59" fmla="*/ 335 h 671"/>
                <a:gd name="T60" fmla="*/ 85 w 580"/>
                <a:gd name="T61" fmla="*/ 334 h 671"/>
                <a:gd name="T62" fmla="*/ 72 w 580"/>
                <a:gd name="T63" fmla="*/ 338 h 671"/>
                <a:gd name="T64" fmla="*/ 75 w 580"/>
                <a:gd name="T65" fmla="*/ 291 h 671"/>
                <a:gd name="T66" fmla="*/ 44 w 580"/>
                <a:gd name="T67" fmla="*/ 307 h 671"/>
                <a:gd name="T68" fmla="*/ 14 w 580"/>
                <a:gd name="T69" fmla="*/ 314 h 671"/>
                <a:gd name="T70" fmla="*/ 32 w 580"/>
                <a:gd name="T71" fmla="*/ 278 h 671"/>
                <a:gd name="T72" fmla="*/ 55 w 580"/>
                <a:gd name="T73" fmla="*/ 257 h 671"/>
                <a:gd name="T74" fmla="*/ 4 w 580"/>
                <a:gd name="T75" fmla="*/ 236 h 671"/>
                <a:gd name="T76" fmla="*/ 17 w 580"/>
                <a:gd name="T77" fmla="*/ 227 h 671"/>
                <a:gd name="T78" fmla="*/ 74 w 580"/>
                <a:gd name="T79" fmla="*/ 241 h 671"/>
                <a:gd name="T80" fmla="*/ 63 w 580"/>
                <a:gd name="T81" fmla="*/ 186 h 671"/>
                <a:gd name="T82" fmla="*/ 70 w 580"/>
                <a:gd name="T83" fmla="*/ 175 h 671"/>
                <a:gd name="T84" fmla="*/ 100 w 580"/>
                <a:gd name="T85" fmla="*/ 233 h 671"/>
                <a:gd name="T86" fmla="*/ 185 w 580"/>
                <a:gd name="T87" fmla="*/ 249 h 671"/>
                <a:gd name="T88" fmla="*/ 195 w 580"/>
                <a:gd name="T89" fmla="*/ 193 h 671"/>
                <a:gd name="T90" fmla="*/ 251 w 580"/>
                <a:gd name="T91" fmla="*/ 140 h 671"/>
                <a:gd name="T92" fmla="*/ 176 w 580"/>
                <a:gd name="T93" fmla="*/ 93 h 671"/>
                <a:gd name="T94" fmla="*/ 278 w 580"/>
                <a:gd name="T95" fmla="*/ 64 h 671"/>
                <a:gd name="T96" fmla="*/ 306 w 580"/>
                <a:gd name="T97" fmla="*/ 85 h 671"/>
                <a:gd name="T98" fmla="*/ 351 w 580"/>
                <a:gd name="T99" fmla="*/ 161 h 671"/>
                <a:gd name="T100" fmla="*/ 329 w 580"/>
                <a:gd name="T101" fmla="*/ 196 h 671"/>
                <a:gd name="T102" fmla="*/ 333 w 580"/>
                <a:gd name="T103" fmla="*/ 284 h 671"/>
                <a:gd name="T104" fmla="*/ 286 w 580"/>
                <a:gd name="T105" fmla="*/ 291 h 671"/>
                <a:gd name="T106" fmla="*/ 474 w 580"/>
                <a:gd name="T107" fmla="*/ 286 h 671"/>
                <a:gd name="T108" fmla="*/ 395 w 580"/>
                <a:gd name="T109" fmla="*/ 200 h 671"/>
                <a:gd name="T110" fmla="*/ 440 w 580"/>
                <a:gd name="T111" fmla="*/ 10 h 671"/>
                <a:gd name="T112" fmla="*/ 470 w 580"/>
                <a:gd name="T113" fmla="*/ 81 h 671"/>
                <a:gd name="T114" fmla="*/ 435 w 580"/>
                <a:gd name="T115" fmla="*/ 219 h 671"/>
                <a:gd name="T116" fmla="*/ 490 w 580"/>
                <a:gd name="T117" fmla="*/ 348 h 671"/>
                <a:gd name="T118" fmla="*/ 535 w 580"/>
                <a:gd name="T119" fmla="*/ 410 h 671"/>
                <a:gd name="T120" fmla="*/ 528 w 580"/>
                <a:gd name="T121" fmla="*/ 574 h 671"/>
                <a:gd name="T122" fmla="*/ 577 w 580"/>
                <a:gd name="T123" fmla="*/ 619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671">
                  <a:moveTo>
                    <a:pt x="237" y="95"/>
                  </a:moveTo>
                  <a:cubicBezTo>
                    <a:pt x="237" y="95"/>
                    <a:pt x="255" y="118"/>
                    <a:pt x="264" y="111"/>
                  </a:cubicBezTo>
                  <a:cubicBezTo>
                    <a:pt x="272" y="105"/>
                    <a:pt x="268" y="96"/>
                    <a:pt x="262" y="90"/>
                  </a:cubicBezTo>
                  <a:cubicBezTo>
                    <a:pt x="254" y="81"/>
                    <a:pt x="245" y="87"/>
                    <a:pt x="237" y="95"/>
                  </a:cubicBezTo>
                  <a:lnTo>
                    <a:pt x="237" y="95"/>
                  </a:lnTo>
                  <a:close/>
                  <a:moveTo>
                    <a:pt x="580" y="628"/>
                  </a:moveTo>
                  <a:cubicBezTo>
                    <a:pt x="577" y="628"/>
                    <a:pt x="574" y="628"/>
                    <a:pt x="571" y="627"/>
                  </a:cubicBezTo>
                  <a:cubicBezTo>
                    <a:pt x="568" y="626"/>
                    <a:pt x="565" y="624"/>
                    <a:pt x="565" y="624"/>
                  </a:cubicBezTo>
                  <a:cubicBezTo>
                    <a:pt x="562" y="627"/>
                    <a:pt x="556" y="628"/>
                    <a:pt x="549" y="625"/>
                  </a:cubicBezTo>
                  <a:cubicBezTo>
                    <a:pt x="539" y="620"/>
                    <a:pt x="533" y="612"/>
                    <a:pt x="529" y="606"/>
                  </a:cubicBezTo>
                  <a:cubicBezTo>
                    <a:pt x="526" y="601"/>
                    <a:pt x="522" y="601"/>
                    <a:pt x="519" y="603"/>
                  </a:cubicBezTo>
                  <a:cubicBezTo>
                    <a:pt x="517" y="605"/>
                    <a:pt x="516" y="608"/>
                    <a:pt x="518" y="612"/>
                  </a:cubicBezTo>
                  <a:cubicBezTo>
                    <a:pt x="523" y="619"/>
                    <a:pt x="528" y="625"/>
                    <a:pt x="531" y="640"/>
                  </a:cubicBezTo>
                  <a:cubicBezTo>
                    <a:pt x="533" y="649"/>
                    <a:pt x="529" y="653"/>
                    <a:pt x="527" y="655"/>
                  </a:cubicBezTo>
                  <a:cubicBezTo>
                    <a:pt x="527" y="655"/>
                    <a:pt x="528" y="658"/>
                    <a:pt x="528" y="661"/>
                  </a:cubicBezTo>
                  <a:cubicBezTo>
                    <a:pt x="529" y="664"/>
                    <a:pt x="528" y="668"/>
                    <a:pt x="526" y="671"/>
                  </a:cubicBezTo>
                  <a:cubicBezTo>
                    <a:pt x="524" y="670"/>
                    <a:pt x="521" y="669"/>
                    <a:pt x="518" y="666"/>
                  </a:cubicBezTo>
                  <a:cubicBezTo>
                    <a:pt x="516" y="663"/>
                    <a:pt x="515" y="659"/>
                    <a:pt x="515" y="659"/>
                  </a:cubicBezTo>
                  <a:cubicBezTo>
                    <a:pt x="515" y="659"/>
                    <a:pt x="504" y="661"/>
                    <a:pt x="500" y="640"/>
                  </a:cubicBezTo>
                  <a:cubicBezTo>
                    <a:pt x="499" y="635"/>
                    <a:pt x="499" y="622"/>
                    <a:pt x="500" y="616"/>
                  </a:cubicBezTo>
                  <a:cubicBezTo>
                    <a:pt x="502" y="608"/>
                    <a:pt x="500" y="606"/>
                    <a:pt x="497" y="606"/>
                  </a:cubicBezTo>
                  <a:cubicBezTo>
                    <a:pt x="494" y="605"/>
                    <a:pt x="492" y="606"/>
                    <a:pt x="490" y="611"/>
                  </a:cubicBezTo>
                  <a:cubicBezTo>
                    <a:pt x="489" y="616"/>
                    <a:pt x="483" y="629"/>
                    <a:pt x="478" y="636"/>
                  </a:cubicBezTo>
                  <a:cubicBezTo>
                    <a:pt x="472" y="645"/>
                    <a:pt x="464" y="646"/>
                    <a:pt x="458" y="644"/>
                  </a:cubicBezTo>
                  <a:cubicBezTo>
                    <a:pt x="456" y="647"/>
                    <a:pt x="453" y="649"/>
                    <a:pt x="451" y="650"/>
                  </a:cubicBezTo>
                  <a:cubicBezTo>
                    <a:pt x="448" y="651"/>
                    <a:pt x="446" y="651"/>
                    <a:pt x="444" y="651"/>
                  </a:cubicBezTo>
                  <a:cubicBezTo>
                    <a:pt x="443" y="647"/>
                    <a:pt x="443" y="644"/>
                    <a:pt x="444" y="641"/>
                  </a:cubicBezTo>
                  <a:cubicBezTo>
                    <a:pt x="444" y="638"/>
                    <a:pt x="446" y="636"/>
                    <a:pt x="447" y="634"/>
                  </a:cubicBezTo>
                  <a:cubicBezTo>
                    <a:pt x="445" y="628"/>
                    <a:pt x="447" y="620"/>
                    <a:pt x="452" y="614"/>
                  </a:cubicBezTo>
                  <a:cubicBezTo>
                    <a:pt x="457" y="608"/>
                    <a:pt x="465" y="603"/>
                    <a:pt x="477" y="596"/>
                  </a:cubicBezTo>
                  <a:cubicBezTo>
                    <a:pt x="480" y="594"/>
                    <a:pt x="484" y="591"/>
                    <a:pt x="483" y="587"/>
                  </a:cubicBezTo>
                  <a:cubicBezTo>
                    <a:pt x="481" y="584"/>
                    <a:pt x="478" y="583"/>
                    <a:pt x="473" y="584"/>
                  </a:cubicBezTo>
                  <a:cubicBezTo>
                    <a:pt x="465" y="586"/>
                    <a:pt x="455" y="588"/>
                    <a:pt x="439" y="586"/>
                  </a:cubicBezTo>
                  <a:cubicBezTo>
                    <a:pt x="433" y="585"/>
                    <a:pt x="429" y="580"/>
                    <a:pt x="428" y="576"/>
                  </a:cubicBezTo>
                  <a:cubicBezTo>
                    <a:pt x="428" y="576"/>
                    <a:pt x="424" y="576"/>
                    <a:pt x="421" y="575"/>
                  </a:cubicBezTo>
                  <a:cubicBezTo>
                    <a:pt x="417" y="573"/>
                    <a:pt x="415" y="570"/>
                    <a:pt x="415" y="570"/>
                  </a:cubicBezTo>
                  <a:cubicBezTo>
                    <a:pt x="415" y="570"/>
                    <a:pt x="417" y="566"/>
                    <a:pt x="420" y="565"/>
                  </a:cubicBezTo>
                  <a:cubicBezTo>
                    <a:pt x="424" y="564"/>
                    <a:pt x="428" y="563"/>
                    <a:pt x="428" y="563"/>
                  </a:cubicBezTo>
                  <a:cubicBezTo>
                    <a:pt x="428" y="563"/>
                    <a:pt x="428" y="554"/>
                    <a:pt x="440" y="553"/>
                  </a:cubicBezTo>
                  <a:cubicBezTo>
                    <a:pt x="464" y="549"/>
                    <a:pt x="486" y="557"/>
                    <a:pt x="494" y="559"/>
                  </a:cubicBezTo>
                  <a:cubicBezTo>
                    <a:pt x="500" y="546"/>
                    <a:pt x="507" y="510"/>
                    <a:pt x="504" y="489"/>
                  </a:cubicBezTo>
                  <a:cubicBezTo>
                    <a:pt x="500" y="468"/>
                    <a:pt x="472" y="474"/>
                    <a:pt x="462" y="454"/>
                  </a:cubicBezTo>
                  <a:cubicBezTo>
                    <a:pt x="450" y="429"/>
                    <a:pt x="452" y="391"/>
                    <a:pt x="435" y="388"/>
                  </a:cubicBezTo>
                  <a:cubicBezTo>
                    <a:pt x="407" y="382"/>
                    <a:pt x="430" y="404"/>
                    <a:pt x="331" y="429"/>
                  </a:cubicBezTo>
                  <a:cubicBezTo>
                    <a:pt x="301" y="436"/>
                    <a:pt x="277" y="432"/>
                    <a:pt x="260" y="449"/>
                  </a:cubicBezTo>
                  <a:cubicBezTo>
                    <a:pt x="253" y="456"/>
                    <a:pt x="242" y="488"/>
                    <a:pt x="226" y="509"/>
                  </a:cubicBezTo>
                  <a:cubicBezTo>
                    <a:pt x="197" y="545"/>
                    <a:pt x="176" y="556"/>
                    <a:pt x="176" y="556"/>
                  </a:cubicBezTo>
                  <a:cubicBezTo>
                    <a:pt x="180" y="557"/>
                    <a:pt x="196" y="565"/>
                    <a:pt x="204" y="575"/>
                  </a:cubicBezTo>
                  <a:cubicBezTo>
                    <a:pt x="207" y="579"/>
                    <a:pt x="209" y="586"/>
                    <a:pt x="208" y="590"/>
                  </a:cubicBezTo>
                  <a:cubicBezTo>
                    <a:pt x="210" y="592"/>
                    <a:pt x="211" y="593"/>
                    <a:pt x="213" y="596"/>
                  </a:cubicBezTo>
                  <a:cubicBezTo>
                    <a:pt x="214" y="599"/>
                    <a:pt x="215" y="601"/>
                    <a:pt x="215" y="604"/>
                  </a:cubicBezTo>
                  <a:cubicBezTo>
                    <a:pt x="212" y="605"/>
                    <a:pt x="209" y="604"/>
                    <a:pt x="206" y="603"/>
                  </a:cubicBezTo>
                  <a:cubicBezTo>
                    <a:pt x="204" y="603"/>
                    <a:pt x="201" y="601"/>
                    <a:pt x="201" y="601"/>
                  </a:cubicBezTo>
                  <a:cubicBezTo>
                    <a:pt x="197" y="604"/>
                    <a:pt x="192" y="605"/>
                    <a:pt x="185" y="601"/>
                  </a:cubicBezTo>
                  <a:cubicBezTo>
                    <a:pt x="174" y="596"/>
                    <a:pt x="169" y="589"/>
                    <a:pt x="165" y="583"/>
                  </a:cubicBezTo>
                  <a:cubicBezTo>
                    <a:pt x="161" y="578"/>
                    <a:pt x="157" y="577"/>
                    <a:pt x="155" y="579"/>
                  </a:cubicBezTo>
                  <a:cubicBezTo>
                    <a:pt x="152" y="581"/>
                    <a:pt x="151" y="585"/>
                    <a:pt x="154" y="589"/>
                  </a:cubicBezTo>
                  <a:cubicBezTo>
                    <a:pt x="158" y="595"/>
                    <a:pt x="164" y="602"/>
                    <a:pt x="167" y="617"/>
                  </a:cubicBezTo>
                  <a:cubicBezTo>
                    <a:pt x="169" y="625"/>
                    <a:pt x="165" y="630"/>
                    <a:pt x="162" y="632"/>
                  </a:cubicBezTo>
                  <a:cubicBezTo>
                    <a:pt x="162" y="632"/>
                    <a:pt x="163" y="634"/>
                    <a:pt x="164" y="638"/>
                  </a:cubicBezTo>
                  <a:cubicBezTo>
                    <a:pt x="164" y="641"/>
                    <a:pt x="163" y="645"/>
                    <a:pt x="162" y="648"/>
                  </a:cubicBezTo>
                  <a:cubicBezTo>
                    <a:pt x="159" y="647"/>
                    <a:pt x="156" y="645"/>
                    <a:pt x="154" y="642"/>
                  </a:cubicBezTo>
                  <a:cubicBezTo>
                    <a:pt x="151" y="639"/>
                    <a:pt x="150" y="636"/>
                    <a:pt x="150" y="636"/>
                  </a:cubicBezTo>
                  <a:cubicBezTo>
                    <a:pt x="150" y="636"/>
                    <a:pt x="139" y="637"/>
                    <a:pt x="136" y="617"/>
                  </a:cubicBezTo>
                  <a:cubicBezTo>
                    <a:pt x="135" y="611"/>
                    <a:pt x="135" y="599"/>
                    <a:pt x="136" y="593"/>
                  </a:cubicBezTo>
                  <a:cubicBezTo>
                    <a:pt x="137" y="585"/>
                    <a:pt x="135" y="583"/>
                    <a:pt x="132" y="582"/>
                  </a:cubicBezTo>
                  <a:cubicBezTo>
                    <a:pt x="129" y="582"/>
                    <a:pt x="127" y="583"/>
                    <a:pt x="126" y="588"/>
                  </a:cubicBezTo>
                  <a:cubicBezTo>
                    <a:pt x="124" y="593"/>
                    <a:pt x="118" y="606"/>
                    <a:pt x="113" y="613"/>
                  </a:cubicBezTo>
                  <a:cubicBezTo>
                    <a:pt x="107" y="622"/>
                    <a:pt x="99" y="623"/>
                    <a:pt x="93" y="621"/>
                  </a:cubicBezTo>
                  <a:cubicBezTo>
                    <a:pt x="91" y="624"/>
                    <a:pt x="89" y="625"/>
                    <a:pt x="86" y="626"/>
                  </a:cubicBezTo>
                  <a:cubicBezTo>
                    <a:pt x="84" y="627"/>
                    <a:pt x="81" y="628"/>
                    <a:pt x="79" y="628"/>
                  </a:cubicBezTo>
                  <a:cubicBezTo>
                    <a:pt x="78" y="624"/>
                    <a:pt x="78" y="621"/>
                    <a:pt x="79" y="618"/>
                  </a:cubicBezTo>
                  <a:cubicBezTo>
                    <a:pt x="80" y="615"/>
                    <a:pt x="81" y="612"/>
                    <a:pt x="83" y="610"/>
                  </a:cubicBezTo>
                  <a:cubicBezTo>
                    <a:pt x="80" y="604"/>
                    <a:pt x="83" y="596"/>
                    <a:pt x="88" y="591"/>
                  </a:cubicBezTo>
                  <a:cubicBezTo>
                    <a:pt x="92" y="585"/>
                    <a:pt x="101" y="579"/>
                    <a:pt x="113" y="573"/>
                  </a:cubicBezTo>
                  <a:cubicBezTo>
                    <a:pt x="116" y="571"/>
                    <a:pt x="119" y="568"/>
                    <a:pt x="118" y="564"/>
                  </a:cubicBezTo>
                  <a:cubicBezTo>
                    <a:pt x="117" y="560"/>
                    <a:pt x="113" y="560"/>
                    <a:pt x="109" y="561"/>
                  </a:cubicBezTo>
                  <a:cubicBezTo>
                    <a:pt x="100" y="563"/>
                    <a:pt x="90" y="565"/>
                    <a:pt x="75" y="562"/>
                  </a:cubicBezTo>
                  <a:cubicBezTo>
                    <a:pt x="69" y="562"/>
                    <a:pt x="64" y="557"/>
                    <a:pt x="63" y="552"/>
                  </a:cubicBezTo>
                  <a:cubicBezTo>
                    <a:pt x="63" y="552"/>
                    <a:pt x="59" y="552"/>
                    <a:pt x="56" y="551"/>
                  </a:cubicBezTo>
                  <a:cubicBezTo>
                    <a:pt x="52" y="550"/>
                    <a:pt x="50" y="546"/>
                    <a:pt x="50" y="546"/>
                  </a:cubicBezTo>
                  <a:cubicBezTo>
                    <a:pt x="50" y="546"/>
                    <a:pt x="52" y="543"/>
                    <a:pt x="56" y="542"/>
                  </a:cubicBezTo>
                  <a:cubicBezTo>
                    <a:pt x="59" y="540"/>
                    <a:pt x="63" y="540"/>
                    <a:pt x="63" y="540"/>
                  </a:cubicBezTo>
                  <a:cubicBezTo>
                    <a:pt x="63" y="540"/>
                    <a:pt x="65" y="530"/>
                    <a:pt x="77" y="529"/>
                  </a:cubicBezTo>
                  <a:cubicBezTo>
                    <a:pt x="108" y="525"/>
                    <a:pt x="135" y="536"/>
                    <a:pt x="135" y="536"/>
                  </a:cubicBezTo>
                  <a:cubicBezTo>
                    <a:pt x="135" y="536"/>
                    <a:pt x="172" y="511"/>
                    <a:pt x="184" y="494"/>
                  </a:cubicBezTo>
                  <a:cubicBezTo>
                    <a:pt x="194" y="480"/>
                    <a:pt x="201" y="464"/>
                    <a:pt x="204" y="449"/>
                  </a:cubicBezTo>
                  <a:cubicBezTo>
                    <a:pt x="207" y="431"/>
                    <a:pt x="202" y="430"/>
                    <a:pt x="196" y="426"/>
                  </a:cubicBezTo>
                  <a:cubicBezTo>
                    <a:pt x="189" y="420"/>
                    <a:pt x="176" y="412"/>
                    <a:pt x="161" y="394"/>
                  </a:cubicBezTo>
                  <a:cubicBezTo>
                    <a:pt x="153" y="384"/>
                    <a:pt x="141" y="359"/>
                    <a:pt x="141" y="335"/>
                  </a:cubicBezTo>
                  <a:cubicBezTo>
                    <a:pt x="129" y="324"/>
                    <a:pt x="113" y="306"/>
                    <a:pt x="102" y="291"/>
                  </a:cubicBezTo>
                  <a:cubicBezTo>
                    <a:pt x="102" y="298"/>
                    <a:pt x="103" y="311"/>
                    <a:pt x="98" y="325"/>
                  </a:cubicBezTo>
                  <a:cubicBezTo>
                    <a:pt x="96" y="329"/>
                    <a:pt x="89" y="333"/>
                    <a:pt x="85" y="334"/>
                  </a:cubicBezTo>
                  <a:cubicBezTo>
                    <a:pt x="85" y="337"/>
                    <a:pt x="83" y="338"/>
                    <a:pt x="82" y="341"/>
                  </a:cubicBezTo>
                  <a:cubicBezTo>
                    <a:pt x="80" y="343"/>
                    <a:pt x="77" y="345"/>
                    <a:pt x="75" y="346"/>
                  </a:cubicBezTo>
                  <a:cubicBezTo>
                    <a:pt x="73" y="344"/>
                    <a:pt x="72" y="341"/>
                    <a:pt x="72" y="338"/>
                  </a:cubicBezTo>
                  <a:cubicBezTo>
                    <a:pt x="72" y="335"/>
                    <a:pt x="73" y="332"/>
                    <a:pt x="73" y="332"/>
                  </a:cubicBezTo>
                  <a:cubicBezTo>
                    <a:pt x="69" y="330"/>
                    <a:pt x="65" y="325"/>
                    <a:pt x="66" y="317"/>
                  </a:cubicBezTo>
                  <a:cubicBezTo>
                    <a:pt x="66" y="305"/>
                    <a:pt x="71" y="297"/>
                    <a:pt x="75" y="291"/>
                  </a:cubicBezTo>
                  <a:cubicBezTo>
                    <a:pt x="78" y="286"/>
                    <a:pt x="77" y="283"/>
                    <a:pt x="74" y="281"/>
                  </a:cubicBezTo>
                  <a:cubicBezTo>
                    <a:pt x="71" y="279"/>
                    <a:pt x="68" y="280"/>
                    <a:pt x="65" y="284"/>
                  </a:cubicBezTo>
                  <a:cubicBezTo>
                    <a:pt x="61" y="290"/>
                    <a:pt x="57" y="298"/>
                    <a:pt x="44" y="307"/>
                  </a:cubicBezTo>
                  <a:cubicBezTo>
                    <a:pt x="37" y="312"/>
                    <a:pt x="32" y="310"/>
                    <a:pt x="29" y="308"/>
                  </a:cubicBezTo>
                  <a:cubicBezTo>
                    <a:pt x="29" y="308"/>
                    <a:pt x="27" y="310"/>
                    <a:pt x="24" y="312"/>
                  </a:cubicBezTo>
                  <a:cubicBezTo>
                    <a:pt x="21" y="314"/>
                    <a:pt x="17" y="314"/>
                    <a:pt x="14" y="314"/>
                  </a:cubicBezTo>
                  <a:cubicBezTo>
                    <a:pt x="14" y="311"/>
                    <a:pt x="14" y="308"/>
                    <a:pt x="16" y="304"/>
                  </a:cubicBezTo>
                  <a:cubicBezTo>
                    <a:pt x="18" y="301"/>
                    <a:pt x="20" y="299"/>
                    <a:pt x="20" y="299"/>
                  </a:cubicBezTo>
                  <a:cubicBezTo>
                    <a:pt x="20" y="299"/>
                    <a:pt x="15" y="289"/>
                    <a:pt x="32" y="278"/>
                  </a:cubicBezTo>
                  <a:cubicBezTo>
                    <a:pt x="37" y="275"/>
                    <a:pt x="49" y="270"/>
                    <a:pt x="54" y="269"/>
                  </a:cubicBezTo>
                  <a:cubicBezTo>
                    <a:pt x="62" y="267"/>
                    <a:pt x="63" y="264"/>
                    <a:pt x="63" y="261"/>
                  </a:cubicBezTo>
                  <a:cubicBezTo>
                    <a:pt x="62" y="258"/>
                    <a:pt x="60" y="257"/>
                    <a:pt x="55" y="257"/>
                  </a:cubicBezTo>
                  <a:cubicBezTo>
                    <a:pt x="49" y="258"/>
                    <a:pt x="35" y="257"/>
                    <a:pt x="27" y="256"/>
                  </a:cubicBezTo>
                  <a:cubicBezTo>
                    <a:pt x="17" y="254"/>
                    <a:pt x="12" y="247"/>
                    <a:pt x="12" y="240"/>
                  </a:cubicBezTo>
                  <a:cubicBezTo>
                    <a:pt x="8" y="240"/>
                    <a:pt x="6" y="238"/>
                    <a:pt x="4" y="236"/>
                  </a:cubicBezTo>
                  <a:cubicBezTo>
                    <a:pt x="2" y="234"/>
                    <a:pt x="1" y="232"/>
                    <a:pt x="0" y="230"/>
                  </a:cubicBezTo>
                  <a:cubicBezTo>
                    <a:pt x="3" y="228"/>
                    <a:pt x="6" y="227"/>
                    <a:pt x="9" y="226"/>
                  </a:cubicBezTo>
                  <a:cubicBezTo>
                    <a:pt x="12" y="226"/>
                    <a:pt x="15" y="226"/>
                    <a:pt x="17" y="227"/>
                  </a:cubicBezTo>
                  <a:cubicBezTo>
                    <a:pt x="22" y="222"/>
                    <a:pt x="30" y="221"/>
                    <a:pt x="38" y="224"/>
                  </a:cubicBezTo>
                  <a:cubicBezTo>
                    <a:pt x="45" y="226"/>
                    <a:pt x="53" y="231"/>
                    <a:pt x="64" y="239"/>
                  </a:cubicBezTo>
                  <a:cubicBezTo>
                    <a:pt x="67" y="242"/>
                    <a:pt x="71" y="244"/>
                    <a:pt x="74" y="241"/>
                  </a:cubicBezTo>
                  <a:cubicBezTo>
                    <a:pt x="77" y="238"/>
                    <a:pt x="76" y="235"/>
                    <a:pt x="73" y="231"/>
                  </a:cubicBezTo>
                  <a:cubicBezTo>
                    <a:pt x="68" y="224"/>
                    <a:pt x="63" y="216"/>
                    <a:pt x="59" y="201"/>
                  </a:cubicBezTo>
                  <a:cubicBezTo>
                    <a:pt x="57" y="195"/>
                    <a:pt x="60" y="189"/>
                    <a:pt x="63" y="186"/>
                  </a:cubicBezTo>
                  <a:cubicBezTo>
                    <a:pt x="63" y="186"/>
                    <a:pt x="62" y="183"/>
                    <a:pt x="62" y="180"/>
                  </a:cubicBezTo>
                  <a:cubicBezTo>
                    <a:pt x="62" y="175"/>
                    <a:pt x="63" y="172"/>
                    <a:pt x="63" y="172"/>
                  </a:cubicBezTo>
                  <a:cubicBezTo>
                    <a:pt x="63" y="172"/>
                    <a:pt x="68" y="172"/>
                    <a:pt x="70" y="175"/>
                  </a:cubicBezTo>
                  <a:cubicBezTo>
                    <a:pt x="73" y="177"/>
                    <a:pt x="75" y="181"/>
                    <a:pt x="75" y="181"/>
                  </a:cubicBezTo>
                  <a:cubicBezTo>
                    <a:pt x="75" y="181"/>
                    <a:pt x="86" y="179"/>
                    <a:pt x="92" y="189"/>
                  </a:cubicBezTo>
                  <a:cubicBezTo>
                    <a:pt x="103" y="210"/>
                    <a:pt x="101" y="227"/>
                    <a:pt x="100" y="233"/>
                  </a:cubicBezTo>
                  <a:cubicBezTo>
                    <a:pt x="109" y="250"/>
                    <a:pt x="117" y="257"/>
                    <a:pt x="128" y="267"/>
                  </a:cubicBezTo>
                  <a:cubicBezTo>
                    <a:pt x="133" y="273"/>
                    <a:pt x="143" y="278"/>
                    <a:pt x="154" y="284"/>
                  </a:cubicBezTo>
                  <a:cubicBezTo>
                    <a:pt x="162" y="272"/>
                    <a:pt x="172" y="261"/>
                    <a:pt x="185" y="249"/>
                  </a:cubicBezTo>
                  <a:cubicBezTo>
                    <a:pt x="200" y="234"/>
                    <a:pt x="211" y="227"/>
                    <a:pt x="222" y="217"/>
                  </a:cubicBezTo>
                  <a:cubicBezTo>
                    <a:pt x="235" y="205"/>
                    <a:pt x="242" y="192"/>
                    <a:pt x="242" y="192"/>
                  </a:cubicBezTo>
                  <a:cubicBezTo>
                    <a:pt x="242" y="192"/>
                    <a:pt x="219" y="185"/>
                    <a:pt x="195" y="193"/>
                  </a:cubicBezTo>
                  <a:cubicBezTo>
                    <a:pt x="192" y="188"/>
                    <a:pt x="187" y="179"/>
                    <a:pt x="191" y="173"/>
                  </a:cubicBezTo>
                  <a:cubicBezTo>
                    <a:pt x="209" y="166"/>
                    <a:pt x="236" y="167"/>
                    <a:pt x="248" y="170"/>
                  </a:cubicBezTo>
                  <a:cubicBezTo>
                    <a:pt x="252" y="164"/>
                    <a:pt x="261" y="149"/>
                    <a:pt x="251" y="140"/>
                  </a:cubicBezTo>
                  <a:cubicBezTo>
                    <a:pt x="238" y="130"/>
                    <a:pt x="207" y="127"/>
                    <a:pt x="184" y="139"/>
                  </a:cubicBezTo>
                  <a:cubicBezTo>
                    <a:pt x="179" y="136"/>
                    <a:pt x="171" y="125"/>
                    <a:pt x="176" y="113"/>
                  </a:cubicBezTo>
                  <a:cubicBezTo>
                    <a:pt x="164" y="100"/>
                    <a:pt x="172" y="95"/>
                    <a:pt x="176" y="93"/>
                  </a:cubicBezTo>
                  <a:cubicBezTo>
                    <a:pt x="190" y="87"/>
                    <a:pt x="202" y="90"/>
                    <a:pt x="215" y="89"/>
                  </a:cubicBezTo>
                  <a:cubicBezTo>
                    <a:pt x="215" y="84"/>
                    <a:pt x="215" y="81"/>
                    <a:pt x="218" y="75"/>
                  </a:cubicBezTo>
                  <a:cubicBezTo>
                    <a:pt x="224" y="59"/>
                    <a:pt x="263" y="64"/>
                    <a:pt x="278" y="64"/>
                  </a:cubicBezTo>
                  <a:cubicBezTo>
                    <a:pt x="288" y="64"/>
                    <a:pt x="296" y="62"/>
                    <a:pt x="305" y="61"/>
                  </a:cubicBezTo>
                  <a:cubicBezTo>
                    <a:pt x="317" y="58"/>
                    <a:pt x="317" y="70"/>
                    <a:pt x="314" y="74"/>
                  </a:cubicBezTo>
                  <a:lnTo>
                    <a:pt x="306" y="85"/>
                  </a:lnTo>
                  <a:cubicBezTo>
                    <a:pt x="318" y="89"/>
                    <a:pt x="330" y="97"/>
                    <a:pt x="335" y="109"/>
                  </a:cubicBezTo>
                  <a:cubicBezTo>
                    <a:pt x="338" y="119"/>
                    <a:pt x="336" y="130"/>
                    <a:pt x="338" y="139"/>
                  </a:cubicBezTo>
                  <a:cubicBezTo>
                    <a:pt x="341" y="149"/>
                    <a:pt x="346" y="153"/>
                    <a:pt x="351" y="161"/>
                  </a:cubicBezTo>
                  <a:cubicBezTo>
                    <a:pt x="358" y="174"/>
                    <a:pt x="359" y="184"/>
                    <a:pt x="361" y="198"/>
                  </a:cubicBezTo>
                  <a:cubicBezTo>
                    <a:pt x="362" y="210"/>
                    <a:pt x="351" y="210"/>
                    <a:pt x="346" y="206"/>
                  </a:cubicBezTo>
                  <a:cubicBezTo>
                    <a:pt x="344" y="204"/>
                    <a:pt x="337" y="195"/>
                    <a:pt x="329" y="196"/>
                  </a:cubicBezTo>
                  <a:cubicBezTo>
                    <a:pt x="324" y="197"/>
                    <a:pt x="320" y="204"/>
                    <a:pt x="318" y="209"/>
                  </a:cubicBezTo>
                  <a:cubicBezTo>
                    <a:pt x="318" y="209"/>
                    <a:pt x="329" y="228"/>
                    <a:pt x="333" y="245"/>
                  </a:cubicBezTo>
                  <a:cubicBezTo>
                    <a:pt x="336" y="260"/>
                    <a:pt x="335" y="272"/>
                    <a:pt x="333" y="284"/>
                  </a:cubicBezTo>
                  <a:cubicBezTo>
                    <a:pt x="332" y="295"/>
                    <a:pt x="320" y="292"/>
                    <a:pt x="317" y="288"/>
                  </a:cubicBezTo>
                  <a:cubicBezTo>
                    <a:pt x="314" y="284"/>
                    <a:pt x="310" y="275"/>
                    <a:pt x="303" y="274"/>
                  </a:cubicBezTo>
                  <a:cubicBezTo>
                    <a:pt x="294" y="272"/>
                    <a:pt x="287" y="281"/>
                    <a:pt x="286" y="291"/>
                  </a:cubicBezTo>
                  <a:cubicBezTo>
                    <a:pt x="285" y="301"/>
                    <a:pt x="286" y="309"/>
                    <a:pt x="292" y="317"/>
                  </a:cubicBezTo>
                  <a:cubicBezTo>
                    <a:pt x="316" y="352"/>
                    <a:pt x="425" y="286"/>
                    <a:pt x="472" y="323"/>
                  </a:cubicBezTo>
                  <a:cubicBezTo>
                    <a:pt x="475" y="311"/>
                    <a:pt x="477" y="297"/>
                    <a:pt x="474" y="286"/>
                  </a:cubicBezTo>
                  <a:cubicBezTo>
                    <a:pt x="468" y="260"/>
                    <a:pt x="425" y="248"/>
                    <a:pt x="404" y="219"/>
                  </a:cubicBezTo>
                  <a:lnTo>
                    <a:pt x="404" y="219"/>
                  </a:lnTo>
                  <a:cubicBezTo>
                    <a:pt x="400" y="213"/>
                    <a:pt x="397" y="207"/>
                    <a:pt x="395" y="200"/>
                  </a:cubicBezTo>
                  <a:cubicBezTo>
                    <a:pt x="387" y="166"/>
                    <a:pt x="410" y="119"/>
                    <a:pt x="421" y="98"/>
                  </a:cubicBezTo>
                  <a:cubicBezTo>
                    <a:pt x="412" y="83"/>
                    <a:pt x="417" y="55"/>
                    <a:pt x="422" y="43"/>
                  </a:cubicBezTo>
                  <a:cubicBezTo>
                    <a:pt x="428" y="28"/>
                    <a:pt x="433" y="20"/>
                    <a:pt x="440" y="10"/>
                  </a:cubicBezTo>
                  <a:cubicBezTo>
                    <a:pt x="447" y="0"/>
                    <a:pt x="466" y="1"/>
                    <a:pt x="466" y="7"/>
                  </a:cubicBezTo>
                  <a:cubicBezTo>
                    <a:pt x="466" y="7"/>
                    <a:pt x="445" y="32"/>
                    <a:pt x="452" y="40"/>
                  </a:cubicBezTo>
                  <a:cubicBezTo>
                    <a:pt x="460" y="48"/>
                    <a:pt x="498" y="21"/>
                    <a:pt x="470" y="81"/>
                  </a:cubicBezTo>
                  <a:cubicBezTo>
                    <a:pt x="460" y="102"/>
                    <a:pt x="447" y="108"/>
                    <a:pt x="436" y="107"/>
                  </a:cubicBezTo>
                  <a:cubicBezTo>
                    <a:pt x="424" y="130"/>
                    <a:pt x="410" y="166"/>
                    <a:pt x="417" y="193"/>
                  </a:cubicBezTo>
                  <a:cubicBezTo>
                    <a:pt x="419" y="204"/>
                    <a:pt x="426" y="212"/>
                    <a:pt x="435" y="219"/>
                  </a:cubicBezTo>
                  <a:lnTo>
                    <a:pt x="435" y="219"/>
                  </a:lnTo>
                  <a:cubicBezTo>
                    <a:pt x="457" y="238"/>
                    <a:pt x="491" y="250"/>
                    <a:pt x="498" y="283"/>
                  </a:cubicBezTo>
                  <a:cubicBezTo>
                    <a:pt x="502" y="302"/>
                    <a:pt x="496" y="329"/>
                    <a:pt x="490" y="348"/>
                  </a:cubicBezTo>
                  <a:cubicBezTo>
                    <a:pt x="499" y="367"/>
                    <a:pt x="499" y="388"/>
                    <a:pt x="504" y="406"/>
                  </a:cubicBezTo>
                  <a:cubicBezTo>
                    <a:pt x="507" y="413"/>
                    <a:pt x="512" y="424"/>
                    <a:pt x="520" y="423"/>
                  </a:cubicBezTo>
                  <a:cubicBezTo>
                    <a:pt x="528" y="422"/>
                    <a:pt x="532" y="414"/>
                    <a:pt x="535" y="410"/>
                  </a:cubicBezTo>
                  <a:cubicBezTo>
                    <a:pt x="539" y="404"/>
                    <a:pt x="550" y="403"/>
                    <a:pt x="551" y="415"/>
                  </a:cubicBezTo>
                  <a:cubicBezTo>
                    <a:pt x="553" y="427"/>
                    <a:pt x="558" y="438"/>
                    <a:pt x="558" y="451"/>
                  </a:cubicBezTo>
                  <a:cubicBezTo>
                    <a:pt x="557" y="502"/>
                    <a:pt x="541" y="542"/>
                    <a:pt x="528" y="574"/>
                  </a:cubicBezTo>
                  <a:cubicBezTo>
                    <a:pt x="528" y="574"/>
                    <a:pt x="543" y="577"/>
                    <a:pt x="563" y="591"/>
                  </a:cubicBezTo>
                  <a:cubicBezTo>
                    <a:pt x="577" y="601"/>
                    <a:pt x="573" y="609"/>
                    <a:pt x="573" y="613"/>
                  </a:cubicBezTo>
                  <a:cubicBezTo>
                    <a:pt x="575" y="615"/>
                    <a:pt x="576" y="617"/>
                    <a:pt x="577" y="619"/>
                  </a:cubicBezTo>
                  <a:cubicBezTo>
                    <a:pt x="578" y="622"/>
                    <a:pt x="579" y="625"/>
                    <a:pt x="580" y="628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Freeform 8"/>
            <p:cNvSpPr>
              <a:spLocks/>
            </p:cNvSpPr>
            <p:nvPr/>
          </p:nvSpPr>
          <p:spPr bwMode="auto">
            <a:xfrm>
              <a:off x="345390" y="360859"/>
              <a:ext cx="23171" cy="15447"/>
            </a:xfrm>
            <a:custGeom>
              <a:avLst/>
              <a:gdLst>
                <a:gd name="T0" fmla="*/ 17 w 81"/>
                <a:gd name="T1" fmla="*/ 38 h 50"/>
                <a:gd name="T2" fmla="*/ 81 w 81"/>
                <a:gd name="T3" fmla="*/ 27 h 50"/>
                <a:gd name="T4" fmla="*/ 31 w 81"/>
                <a:gd name="T5" fmla="*/ 0 h 50"/>
                <a:gd name="T6" fmla="*/ 17 w 81"/>
                <a:gd name="T7" fmla="*/ 3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50">
                  <a:moveTo>
                    <a:pt x="17" y="38"/>
                  </a:moveTo>
                  <a:cubicBezTo>
                    <a:pt x="45" y="50"/>
                    <a:pt x="81" y="31"/>
                    <a:pt x="81" y="27"/>
                  </a:cubicBezTo>
                  <a:cubicBezTo>
                    <a:pt x="37" y="34"/>
                    <a:pt x="21" y="21"/>
                    <a:pt x="31" y="0"/>
                  </a:cubicBezTo>
                  <a:cubicBezTo>
                    <a:pt x="0" y="3"/>
                    <a:pt x="2" y="31"/>
                    <a:pt x="17" y="38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Freeform 9"/>
            <p:cNvSpPr>
              <a:spLocks/>
            </p:cNvSpPr>
            <p:nvPr/>
          </p:nvSpPr>
          <p:spPr bwMode="auto">
            <a:xfrm>
              <a:off x="382721" y="646637"/>
              <a:ext cx="56641" cy="72088"/>
            </a:xfrm>
            <a:custGeom>
              <a:avLst/>
              <a:gdLst>
                <a:gd name="T0" fmla="*/ 116 w 191"/>
                <a:gd name="T1" fmla="*/ 148 h 244"/>
                <a:gd name="T2" fmla="*/ 160 w 191"/>
                <a:gd name="T3" fmla="*/ 120 h 244"/>
                <a:gd name="T4" fmla="*/ 191 w 191"/>
                <a:gd name="T5" fmla="*/ 77 h 244"/>
                <a:gd name="T6" fmla="*/ 173 w 191"/>
                <a:gd name="T7" fmla="*/ 10 h 244"/>
                <a:gd name="T8" fmla="*/ 159 w 191"/>
                <a:gd name="T9" fmla="*/ 4 h 244"/>
                <a:gd name="T10" fmla="*/ 108 w 191"/>
                <a:gd name="T11" fmla="*/ 23 h 244"/>
                <a:gd name="T12" fmla="*/ 110 w 191"/>
                <a:gd name="T13" fmla="*/ 65 h 244"/>
                <a:gd name="T14" fmla="*/ 134 w 191"/>
                <a:gd name="T15" fmla="*/ 82 h 244"/>
                <a:gd name="T16" fmla="*/ 115 w 191"/>
                <a:gd name="T17" fmla="*/ 109 h 244"/>
                <a:gd name="T18" fmla="*/ 79 w 191"/>
                <a:gd name="T19" fmla="*/ 131 h 244"/>
                <a:gd name="T20" fmla="*/ 26 w 191"/>
                <a:gd name="T21" fmla="*/ 126 h 244"/>
                <a:gd name="T22" fmla="*/ 13 w 191"/>
                <a:gd name="T23" fmla="*/ 137 h 244"/>
                <a:gd name="T24" fmla="*/ 6 w 191"/>
                <a:gd name="T25" fmla="*/ 138 h 244"/>
                <a:gd name="T26" fmla="*/ 0 w 191"/>
                <a:gd name="T27" fmla="*/ 143 h 244"/>
                <a:gd name="T28" fmla="*/ 6 w 191"/>
                <a:gd name="T29" fmla="*/ 148 h 244"/>
                <a:gd name="T30" fmla="*/ 13 w 191"/>
                <a:gd name="T31" fmla="*/ 149 h 244"/>
                <a:gd name="T32" fmla="*/ 25 w 191"/>
                <a:gd name="T33" fmla="*/ 159 h 244"/>
                <a:gd name="T34" fmla="*/ 58 w 191"/>
                <a:gd name="T35" fmla="*/ 158 h 244"/>
                <a:gd name="T36" fmla="*/ 68 w 191"/>
                <a:gd name="T37" fmla="*/ 161 h 244"/>
                <a:gd name="T38" fmla="*/ 62 w 191"/>
                <a:gd name="T39" fmla="*/ 169 h 244"/>
                <a:gd name="T40" fmla="*/ 37 w 191"/>
                <a:gd name="T41" fmla="*/ 187 h 244"/>
                <a:gd name="T42" fmla="*/ 32 w 191"/>
                <a:gd name="T43" fmla="*/ 207 h 244"/>
                <a:gd name="T44" fmla="*/ 29 w 191"/>
                <a:gd name="T45" fmla="*/ 214 h 244"/>
                <a:gd name="T46" fmla="*/ 29 w 191"/>
                <a:gd name="T47" fmla="*/ 224 h 244"/>
                <a:gd name="T48" fmla="*/ 36 w 191"/>
                <a:gd name="T49" fmla="*/ 223 h 244"/>
                <a:gd name="T50" fmla="*/ 43 w 191"/>
                <a:gd name="T51" fmla="*/ 218 h 244"/>
                <a:gd name="T52" fmla="*/ 63 w 191"/>
                <a:gd name="T53" fmla="*/ 210 h 244"/>
                <a:gd name="T54" fmla="*/ 75 w 191"/>
                <a:gd name="T55" fmla="*/ 185 h 244"/>
                <a:gd name="T56" fmla="*/ 82 w 191"/>
                <a:gd name="T57" fmla="*/ 179 h 244"/>
                <a:gd name="T58" fmla="*/ 85 w 191"/>
                <a:gd name="T59" fmla="*/ 189 h 244"/>
                <a:gd name="T60" fmla="*/ 85 w 191"/>
                <a:gd name="T61" fmla="*/ 214 h 244"/>
                <a:gd name="T62" fmla="*/ 100 w 191"/>
                <a:gd name="T63" fmla="*/ 233 h 244"/>
                <a:gd name="T64" fmla="*/ 103 w 191"/>
                <a:gd name="T65" fmla="*/ 239 h 244"/>
                <a:gd name="T66" fmla="*/ 111 w 191"/>
                <a:gd name="T67" fmla="*/ 244 h 244"/>
                <a:gd name="T68" fmla="*/ 113 w 191"/>
                <a:gd name="T69" fmla="*/ 234 h 244"/>
                <a:gd name="T70" fmla="*/ 112 w 191"/>
                <a:gd name="T71" fmla="*/ 228 h 244"/>
                <a:gd name="T72" fmla="*/ 116 w 191"/>
                <a:gd name="T73" fmla="*/ 214 h 244"/>
                <a:gd name="T74" fmla="*/ 103 w 191"/>
                <a:gd name="T75" fmla="*/ 185 h 244"/>
                <a:gd name="T76" fmla="*/ 104 w 191"/>
                <a:gd name="T77" fmla="*/ 176 h 244"/>
                <a:gd name="T78" fmla="*/ 114 w 191"/>
                <a:gd name="T79" fmla="*/ 180 h 244"/>
                <a:gd name="T80" fmla="*/ 134 w 191"/>
                <a:gd name="T81" fmla="*/ 198 h 244"/>
                <a:gd name="T82" fmla="*/ 150 w 191"/>
                <a:gd name="T83" fmla="*/ 197 h 244"/>
                <a:gd name="T84" fmla="*/ 156 w 191"/>
                <a:gd name="T85" fmla="*/ 200 h 244"/>
                <a:gd name="T86" fmla="*/ 165 w 191"/>
                <a:gd name="T87" fmla="*/ 201 h 244"/>
                <a:gd name="T88" fmla="*/ 162 w 191"/>
                <a:gd name="T89" fmla="*/ 193 h 244"/>
                <a:gd name="T90" fmla="*/ 158 w 191"/>
                <a:gd name="T91" fmla="*/ 186 h 244"/>
                <a:gd name="T92" fmla="*/ 154 w 191"/>
                <a:gd name="T93" fmla="*/ 172 h 244"/>
                <a:gd name="T94" fmla="*/ 116 w 191"/>
                <a:gd name="T95" fmla="*/ 148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1" h="244">
                  <a:moveTo>
                    <a:pt x="116" y="148"/>
                  </a:moveTo>
                  <a:cubicBezTo>
                    <a:pt x="131" y="139"/>
                    <a:pt x="150" y="129"/>
                    <a:pt x="160" y="120"/>
                  </a:cubicBezTo>
                  <a:cubicBezTo>
                    <a:pt x="173" y="110"/>
                    <a:pt x="191" y="86"/>
                    <a:pt x="191" y="77"/>
                  </a:cubicBezTo>
                  <a:cubicBezTo>
                    <a:pt x="171" y="54"/>
                    <a:pt x="175" y="31"/>
                    <a:pt x="173" y="10"/>
                  </a:cubicBezTo>
                  <a:cubicBezTo>
                    <a:pt x="173" y="5"/>
                    <a:pt x="167" y="0"/>
                    <a:pt x="159" y="4"/>
                  </a:cubicBezTo>
                  <a:cubicBezTo>
                    <a:pt x="135" y="15"/>
                    <a:pt x="108" y="23"/>
                    <a:pt x="108" y="23"/>
                  </a:cubicBezTo>
                  <a:cubicBezTo>
                    <a:pt x="108" y="23"/>
                    <a:pt x="103" y="57"/>
                    <a:pt x="110" y="65"/>
                  </a:cubicBezTo>
                  <a:cubicBezTo>
                    <a:pt x="118" y="73"/>
                    <a:pt x="136" y="70"/>
                    <a:pt x="134" y="82"/>
                  </a:cubicBezTo>
                  <a:cubicBezTo>
                    <a:pt x="133" y="90"/>
                    <a:pt x="122" y="103"/>
                    <a:pt x="115" y="109"/>
                  </a:cubicBezTo>
                  <a:cubicBezTo>
                    <a:pt x="102" y="119"/>
                    <a:pt x="87" y="127"/>
                    <a:pt x="79" y="131"/>
                  </a:cubicBezTo>
                  <a:cubicBezTo>
                    <a:pt x="79" y="131"/>
                    <a:pt x="57" y="123"/>
                    <a:pt x="26" y="126"/>
                  </a:cubicBezTo>
                  <a:cubicBezTo>
                    <a:pt x="13" y="127"/>
                    <a:pt x="13" y="137"/>
                    <a:pt x="13" y="137"/>
                  </a:cubicBezTo>
                  <a:cubicBezTo>
                    <a:pt x="13" y="137"/>
                    <a:pt x="9" y="137"/>
                    <a:pt x="6" y="138"/>
                  </a:cubicBezTo>
                  <a:cubicBezTo>
                    <a:pt x="2" y="140"/>
                    <a:pt x="0" y="143"/>
                    <a:pt x="0" y="143"/>
                  </a:cubicBezTo>
                  <a:cubicBezTo>
                    <a:pt x="0" y="143"/>
                    <a:pt x="2" y="146"/>
                    <a:pt x="6" y="148"/>
                  </a:cubicBezTo>
                  <a:cubicBezTo>
                    <a:pt x="9" y="149"/>
                    <a:pt x="13" y="149"/>
                    <a:pt x="13" y="149"/>
                  </a:cubicBezTo>
                  <a:cubicBezTo>
                    <a:pt x="14" y="153"/>
                    <a:pt x="18" y="158"/>
                    <a:pt x="25" y="159"/>
                  </a:cubicBezTo>
                  <a:cubicBezTo>
                    <a:pt x="40" y="161"/>
                    <a:pt x="50" y="160"/>
                    <a:pt x="58" y="158"/>
                  </a:cubicBezTo>
                  <a:cubicBezTo>
                    <a:pt x="63" y="156"/>
                    <a:pt x="66" y="157"/>
                    <a:pt x="68" y="161"/>
                  </a:cubicBezTo>
                  <a:cubicBezTo>
                    <a:pt x="69" y="165"/>
                    <a:pt x="65" y="167"/>
                    <a:pt x="62" y="169"/>
                  </a:cubicBezTo>
                  <a:cubicBezTo>
                    <a:pt x="50" y="176"/>
                    <a:pt x="42" y="181"/>
                    <a:pt x="37" y="187"/>
                  </a:cubicBezTo>
                  <a:cubicBezTo>
                    <a:pt x="33" y="193"/>
                    <a:pt x="30" y="201"/>
                    <a:pt x="32" y="207"/>
                  </a:cubicBezTo>
                  <a:cubicBezTo>
                    <a:pt x="31" y="209"/>
                    <a:pt x="30" y="211"/>
                    <a:pt x="29" y="214"/>
                  </a:cubicBezTo>
                  <a:cubicBezTo>
                    <a:pt x="28" y="218"/>
                    <a:pt x="28" y="221"/>
                    <a:pt x="29" y="224"/>
                  </a:cubicBezTo>
                  <a:cubicBezTo>
                    <a:pt x="31" y="224"/>
                    <a:pt x="33" y="224"/>
                    <a:pt x="36" y="223"/>
                  </a:cubicBezTo>
                  <a:cubicBezTo>
                    <a:pt x="38" y="222"/>
                    <a:pt x="41" y="221"/>
                    <a:pt x="43" y="218"/>
                  </a:cubicBezTo>
                  <a:cubicBezTo>
                    <a:pt x="49" y="220"/>
                    <a:pt x="57" y="218"/>
                    <a:pt x="63" y="210"/>
                  </a:cubicBezTo>
                  <a:cubicBezTo>
                    <a:pt x="68" y="203"/>
                    <a:pt x="74" y="190"/>
                    <a:pt x="75" y="185"/>
                  </a:cubicBezTo>
                  <a:cubicBezTo>
                    <a:pt x="77" y="179"/>
                    <a:pt x="79" y="178"/>
                    <a:pt x="82" y="179"/>
                  </a:cubicBezTo>
                  <a:cubicBezTo>
                    <a:pt x="85" y="180"/>
                    <a:pt x="87" y="181"/>
                    <a:pt x="85" y="189"/>
                  </a:cubicBezTo>
                  <a:cubicBezTo>
                    <a:pt x="84" y="195"/>
                    <a:pt x="84" y="208"/>
                    <a:pt x="85" y="214"/>
                  </a:cubicBezTo>
                  <a:cubicBezTo>
                    <a:pt x="89" y="234"/>
                    <a:pt x="100" y="233"/>
                    <a:pt x="100" y="233"/>
                  </a:cubicBezTo>
                  <a:cubicBezTo>
                    <a:pt x="100" y="233"/>
                    <a:pt x="101" y="236"/>
                    <a:pt x="103" y="239"/>
                  </a:cubicBezTo>
                  <a:cubicBezTo>
                    <a:pt x="106" y="242"/>
                    <a:pt x="109" y="244"/>
                    <a:pt x="111" y="244"/>
                  </a:cubicBezTo>
                  <a:cubicBezTo>
                    <a:pt x="113" y="242"/>
                    <a:pt x="114" y="238"/>
                    <a:pt x="113" y="234"/>
                  </a:cubicBezTo>
                  <a:cubicBezTo>
                    <a:pt x="113" y="231"/>
                    <a:pt x="112" y="228"/>
                    <a:pt x="112" y="228"/>
                  </a:cubicBezTo>
                  <a:cubicBezTo>
                    <a:pt x="115" y="226"/>
                    <a:pt x="118" y="222"/>
                    <a:pt x="116" y="214"/>
                  </a:cubicBezTo>
                  <a:cubicBezTo>
                    <a:pt x="113" y="199"/>
                    <a:pt x="108" y="192"/>
                    <a:pt x="103" y="185"/>
                  </a:cubicBezTo>
                  <a:cubicBezTo>
                    <a:pt x="101" y="181"/>
                    <a:pt x="102" y="178"/>
                    <a:pt x="104" y="176"/>
                  </a:cubicBezTo>
                  <a:cubicBezTo>
                    <a:pt x="107" y="174"/>
                    <a:pt x="111" y="175"/>
                    <a:pt x="114" y="180"/>
                  </a:cubicBezTo>
                  <a:cubicBezTo>
                    <a:pt x="118" y="185"/>
                    <a:pt x="124" y="193"/>
                    <a:pt x="134" y="198"/>
                  </a:cubicBezTo>
                  <a:cubicBezTo>
                    <a:pt x="141" y="201"/>
                    <a:pt x="147" y="200"/>
                    <a:pt x="150" y="197"/>
                  </a:cubicBezTo>
                  <a:cubicBezTo>
                    <a:pt x="150" y="197"/>
                    <a:pt x="153" y="199"/>
                    <a:pt x="156" y="200"/>
                  </a:cubicBezTo>
                  <a:cubicBezTo>
                    <a:pt x="159" y="201"/>
                    <a:pt x="162" y="201"/>
                    <a:pt x="165" y="201"/>
                  </a:cubicBezTo>
                  <a:cubicBezTo>
                    <a:pt x="164" y="198"/>
                    <a:pt x="163" y="195"/>
                    <a:pt x="162" y="193"/>
                  </a:cubicBezTo>
                  <a:cubicBezTo>
                    <a:pt x="161" y="190"/>
                    <a:pt x="160" y="188"/>
                    <a:pt x="158" y="186"/>
                  </a:cubicBezTo>
                  <a:cubicBezTo>
                    <a:pt x="158" y="182"/>
                    <a:pt x="157" y="175"/>
                    <a:pt x="154" y="172"/>
                  </a:cubicBezTo>
                  <a:cubicBezTo>
                    <a:pt x="142" y="160"/>
                    <a:pt x="116" y="148"/>
                    <a:pt x="116" y="148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Freeform 10"/>
            <p:cNvSpPr>
              <a:spLocks noEditPoints="1"/>
            </p:cNvSpPr>
            <p:nvPr/>
          </p:nvSpPr>
          <p:spPr bwMode="auto">
            <a:xfrm>
              <a:off x="304196" y="537218"/>
              <a:ext cx="178933" cy="180221"/>
            </a:xfrm>
            <a:custGeom>
              <a:avLst/>
              <a:gdLst>
                <a:gd name="T0" fmla="*/ 288 w 606"/>
                <a:gd name="T1" fmla="*/ 31 h 613"/>
                <a:gd name="T2" fmla="*/ 599 w 606"/>
                <a:gd name="T3" fmla="*/ 555 h 613"/>
                <a:gd name="T4" fmla="*/ 584 w 606"/>
                <a:gd name="T5" fmla="*/ 393 h 613"/>
                <a:gd name="T6" fmla="*/ 546 w 606"/>
                <a:gd name="T7" fmla="*/ 365 h 613"/>
                <a:gd name="T8" fmla="*/ 558 w 606"/>
                <a:gd name="T9" fmla="*/ 282 h 613"/>
                <a:gd name="T10" fmla="*/ 449 w 606"/>
                <a:gd name="T11" fmla="*/ 150 h 613"/>
                <a:gd name="T12" fmla="*/ 458 w 606"/>
                <a:gd name="T13" fmla="*/ 94 h 613"/>
                <a:gd name="T14" fmla="*/ 585 w 606"/>
                <a:gd name="T15" fmla="*/ 46 h 613"/>
                <a:gd name="T16" fmla="*/ 450 w 606"/>
                <a:gd name="T17" fmla="*/ 79 h 613"/>
                <a:gd name="T18" fmla="*/ 426 w 606"/>
                <a:gd name="T19" fmla="*/ 151 h 613"/>
                <a:gd name="T20" fmla="*/ 512 w 606"/>
                <a:gd name="T21" fmla="*/ 281 h 613"/>
                <a:gd name="T22" fmla="*/ 312 w 606"/>
                <a:gd name="T23" fmla="*/ 232 h 613"/>
                <a:gd name="T24" fmla="*/ 359 w 606"/>
                <a:gd name="T25" fmla="*/ 225 h 613"/>
                <a:gd name="T26" fmla="*/ 355 w 606"/>
                <a:gd name="T27" fmla="*/ 138 h 613"/>
                <a:gd name="T28" fmla="*/ 377 w 606"/>
                <a:gd name="T29" fmla="*/ 103 h 613"/>
                <a:gd name="T30" fmla="*/ 332 w 606"/>
                <a:gd name="T31" fmla="*/ 26 h 613"/>
                <a:gd name="T32" fmla="*/ 304 w 606"/>
                <a:gd name="T33" fmla="*/ 6 h 613"/>
                <a:gd name="T34" fmla="*/ 202 w 606"/>
                <a:gd name="T35" fmla="*/ 35 h 613"/>
                <a:gd name="T36" fmla="*/ 277 w 606"/>
                <a:gd name="T37" fmla="*/ 82 h 613"/>
                <a:gd name="T38" fmla="*/ 221 w 606"/>
                <a:gd name="T39" fmla="*/ 134 h 613"/>
                <a:gd name="T40" fmla="*/ 211 w 606"/>
                <a:gd name="T41" fmla="*/ 190 h 613"/>
                <a:gd name="T42" fmla="*/ 99 w 606"/>
                <a:gd name="T43" fmla="*/ 186 h 613"/>
                <a:gd name="T44" fmla="*/ 60 w 606"/>
                <a:gd name="T45" fmla="*/ 133 h 613"/>
                <a:gd name="T46" fmla="*/ 55 w 606"/>
                <a:gd name="T47" fmla="*/ 145 h 613"/>
                <a:gd name="T48" fmla="*/ 74 w 606"/>
                <a:gd name="T49" fmla="*/ 197 h 613"/>
                <a:gd name="T50" fmla="*/ 16 w 606"/>
                <a:gd name="T51" fmla="*/ 193 h 613"/>
                <a:gd name="T52" fmla="*/ 5 w 606"/>
                <a:gd name="T53" fmla="*/ 204 h 613"/>
                <a:gd name="T54" fmla="*/ 58 w 606"/>
                <a:gd name="T55" fmla="*/ 217 h 613"/>
                <a:gd name="T56" fmla="*/ 40 w 606"/>
                <a:gd name="T57" fmla="*/ 241 h 613"/>
                <a:gd name="T58" fmla="*/ 27 w 606"/>
                <a:gd name="T59" fmla="*/ 280 h 613"/>
                <a:gd name="T60" fmla="*/ 56 w 606"/>
                <a:gd name="T61" fmla="*/ 267 h 613"/>
                <a:gd name="T62" fmla="*/ 84 w 606"/>
                <a:gd name="T63" fmla="*/ 247 h 613"/>
                <a:gd name="T64" fmla="*/ 89 w 606"/>
                <a:gd name="T65" fmla="*/ 293 h 613"/>
                <a:gd name="T66" fmla="*/ 101 w 606"/>
                <a:gd name="T67" fmla="*/ 287 h 613"/>
                <a:gd name="T68" fmla="*/ 165 w 606"/>
                <a:gd name="T69" fmla="*/ 283 h 613"/>
                <a:gd name="T70" fmla="*/ 222 w 606"/>
                <a:gd name="T71" fmla="*/ 367 h 613"/>
                <a:gd name="T72" fmla="*/ 161 w 606"/>
                <a:gd name="T73" fmla="*/ 477 h 613"/>
                <a:gd name="T74" fmla="*/ 82 w 606"/>
                <a:gd name="T75" fmla="*/ 483 h 613"/>
                <a:gd name="T76" fmla="*/ 89 w 606"/>
                <a:gd name="T77" fmla="*/ 494 h 613"/>
                <a:gd name="T78" fmla="*/ 144 w 606"/>
                <a:gd name="T79" fmla="*/ 506 h 613"/>
                <a:gd name="T80" fmla="*/ 109 w 606"/>
                <a:gd name="T81" fmla="*/ 552 h 613"/>
                <a:gd name="T82" fmla="*/ 112 w 606"/>
                <a:gd name="T83" fmla="*/ 568 h 613"/>
                <a:gd name="T84" fmla="*/ 152 w 606"/>
                <a:gd name="T85" fmla="*/ 530 h 613"/>
                <a:gd name="T86" fmla="*/ 162 w 606"/>
                <a:gd name="T87" fmla="*/ 559 h 613"/>
                <a:gd name="T88" fmla="*/ 188 w 606"/>
                <a:gd name="T89" fmla="*/ 590 h 613"/>
                <a:gd name="T90" fmla="*/ 193 w 606"/>
                <a:gd name="T91" fmla="*/ 559 h 613"/>
                <a:gd name="T92" fmla="*/ 191 w 606"/>
                <a:gd name="T93" fmla="*/ 525 h 613"/>
                <a:gd name="T94" fmla="*/ 232 w 606"/>
                <a:gd name="T95" fmla="*/ 545 h 613"/>
                <a:gd name="T96" fmla="*/ 234 w 606"/>
                <a:gd name="T97" fmla="*/ 532 h 613"/>
                <a:gd name="T98" fmla="*/ 252 w 606"/>
                <a:gd name="T99" fmla="*/ 450 h 613"/>
                <a:gd name="T100" fmla="*/ 461 w 606"/>
                <a:gd name="T101" fmla="*/ 329 h 613"/>
                <a:gd name="T102" fmla="*/ 520 w 606"/>
                <a:gd name="T103" fmla="*/ 501 h 613"/>
                <a:gd name="T104" fmla="*/ 446 w 606"/>
                <a:gd name="T105" fmla="*/ 507 h 613"/>
                <a:gd name="T106" fmla="*/ 454 w 606"/>
                <a:gd name="T107" fmla="*/ 517 h 613"/>
                <a:gd name="T108" fmla="*/ 509 w 606"/>
                <a:gd name="T109" fmla="*/ 529 h 613"/>
                <a:gd name="T110" fmla="*/ 473 w 606"/>
                <a:gd name="T111" fmla="*/ 576 h 613"/>
                <a:gd name="T112" fmla="*/ 477 w 606"/>
                <a:gd name="T113" fmla="*/ 591 h 613"/>
                <a:gd name="T114" fmla="*/ 516 w 606"/>
                <a:gd name="T115" fmla="*/ 553 h 613"/>
                <a:gd name="T116" fmla="*/ 526 w 606"/>
                <a:gd name="T117" fmla="*/ 582 h 613"/>
                <a:gd name="T118" fmla="*/ 552 w 606"/>
                <a:gd name="T119" fmla="*/ 613 h 613"/>
                <a:gd name="T120" fmla="*/ 557 w 606"/>
                <a:gd name="T121" fmla="*/ 582 h 613"/>
                <a:gd name="T122" fmla="*/ 555 w 606"/>
                <a:gd name="T123" fmla="*/ 548 h 613"/>
                <a:gd name="T124" fmla="*/ 597 w 606"/>
                <a:gd name="T125" fmla="*/ 569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06" h="613">
                  <a:moveTo>
                    <a:pt x="290" y="52"/>
                  </a:moveTo>
                  <a:cubicBezTo>
                    <a:pt x="281" y="59"/>
                    <a:pt x="263" y="36"/>
                    <a:pt x="263" y="36"/>
                  </a:cubicBezTo>
                  <a:cubicBezTo>
                    <a:pt x="271" y="29"/>
                    <a:pt x="280" y="23"/>
                    <a:pt x="288" y="31"/>
                  </a:cubicBezTo>
                  <a:cubicBezTo>
                    <a:pt x="294" y="38"/>
                    <a:pt x="298" y="47"/>
                    <a:pt x="290" y="52"/>
                  </a:cubicBezTo>
                  <a:close/>
                  <a:moveTo>
                    <a:pt x="603" y="561"/>
                  </a:moveTo>
                  <a:cubicBezTo>
                    <a:pt x="602" y="558"/>
                    <a:pt x="601" y="557"/>
                    <a:pt x="599" y="555"/>
                  </a:cubicBezTo>
                  <a:cubicBezTo>
                    <a:pt x="599" y="551"/>
                    <a:pt x="603" y="542"/>
                    <a:pt x="589" y="533"/>
                  </a:cubicBezTo>
                  <a:cubicBezTo>
                    <a:pt x="569" y="519"/>
                    <a:pt x="554" y="515"/>
                    <a:pt x="554" y="515"/>
                  </a:cubicBezTo>
                  <a:cubicBezTo>
                    <a:pt x="567" y="484"/>
                    <a:pt x="583" y="444"/>
                    <a:pt x="584" y="393"/>
                  </a:cubicBezTo>
                  <a:cubicBezTo>
                    <a:pt x="584" y="380"/>
                    <a:pt x="579" y="368"/>
                    <a:pt x="577" y="357"/>
                  </a:cubicBezTo>
                  <a:cubicBezTo>
                    <a:pt x="576" y="345"/>
                    <a:pt x="565" y="346"/>
                    <a:pt x="561" y="352"/>
                  </a:cubicBezTo>
                  <a:cubicBezTo>
                    <a:pt x="558" y="356"/>
                    <a:pt x="554" y="364"/>
                    <a:pt x="546" y="365"/>
                  </a:cubicBezTo>
                  <a:cubicBezTo>
                    <a:pt x="538" y="366"/>
                    <a:pt x="533" y="354"/>
                    <a:pt x="530" y="347"/>
                  </a:cubicBezTo>
                  <a:cubicBezTo>
                    <a:pt x="526" y="333"/>
                    <a:pt x="525" y="318"/>
                    <a:pt x="521" y="302"/>
                  </a:cubicBezTo>
                  <a:cubicBezTo>
                    <a:pt x="535" y="299"/>
                    <a:pt x="547" y="291"/>
                    <a:pt x="558" y="282"/>
                  </a:cubicBezTo>
                  <a:cubicBezTo>
                    <a:pt x="577" y="266"/>
                    <a:pt x="576" y="240"/>
                    <a:pt x="565" y="220"/>
                  </a:cubicBezTo>
                  <a:cubicBezTo>
                    <a:pt x="557" y="204"/>
                    <a:pt x="546" y="197"/>
                    <a:pt x="495" y="178"/>
                  </a:cubicBezTo>
                  <a:cubicBezTo>
                    <a:pt x="474" y="171"/>
                    <a:pt x="459" y="162"/>
                    <a:pt x="449" y="150"/>
                  </a:cubicBezTo>
                  <a:cubicBezTo>
                    <a:pt x="445" y="146"/>
                    <a:pt x="441" y="140"/>
                    <a:pt x="438" y="134"/>
                  </a:cubicBezTo>
                  <a:cubicBezTo>
                    <a:pt x="433" y="123"/>
                    <a:pt x="437" y="111"/>
                    <a:pt x="446" y="103"/>
                  </a:cubicBezTo>
                  <a:cubicBezTo>
                    <a:pt x="448" y="101"/>
                    <a:pt x="453" y="98"/>
                    <a:pt x="458" y="94"/>
                  </a:cubicBezTo>
                  <a:cubicBezTo>
                    <a:pt x="474" y="106"/>
                    <a:pt x="517" y="100"/>
                    <a:pt x="533" y="94"/>
                  </a:cubicBezTo>
                  <a:cubicBezTo>
                    <a:pt x="553" y="87"/>
                    <a:pt x="567" y="78"/>
                    <a:pt x="581" y="70"/>
                  </a:cubicBezTo>
                  <a:cubicBezTo>
                    <a:pt x="595" y="62"/>
                    <a:pt x="593" y="46"/>
                    <a:pt x="585" y="46"/>
                  </a:cubicBezTo>
                  <a:cubicBezTo>
                    <a:pt x="585" y="46"/>
                    <a:pt x="535" y="67"/>
                    <a:pt x="526" y="59"/>
                  </a:cubicBezTo>
                  <a:cubicBezTo>
                    <a:pt x="519" y="52"/>
                    <a:pt x="536" y="24"/>
                    <a:pt x="483" y="48"/>
                  </a:cubicBezTo>
                  <a:cubicBezTo>
                    <a:pt x="464" y="56"/>
                    <a:pt x="449" y="68"/>
                    <a:pt x="450" y="79"/>
                  </a:cubicBezTo>
                  <a:cubicBezTo>
                    <a:pt x="432" y="89"/>
                    <a:pt x="414" y="106"/>
                    <a:pt x="416" y="128"/>
                  </a:cubicBezTo>
                  <a:cubicBezTo>
                    <a:pt x="417" y="135"/>
                    <a:pt x="421" y="144"/>
                    <a:pt x="426" y="151"/>
                  </a:cubicBezTo>
                  <a:lnTo>
                    <a:pt x="426" y="151"/>
                  </a:lnTo>
                  <a:cubicBezTo>
                    <a:pt x="441" y="172"/>
                    <a:pt x="470" y="188"/>
                    <a:pt x="501" y="198"/>
                  </a:cubicBezTo>
                  <a:cubicBezTo>
                    <a:pt x="532" y="208"/>
                    <a:pt x="543" y="214"/>
                    <a:pt x="549" y="234"/>
                  </a:cubicBezTo>
                  <a:cubicBezTo>
                    <a:pt x="556" y="260"/>
                    <a:pt x="541" y="276"/>
                    <a:pt x="512" y="281"/>
                  </a:cubicBezTo>
                  <a:cubicBezTo>
                    <a:pt x="509" y="274"/>
                    <a:pt x="505" y="269"/>
                    <a:pt x="501" y="265"/>
                  </a:cubicBezTo>
                  <a:cubicBezTo>
                    <a:pt x="460" y="223"/>
                    <a:pt x="342" y="294"/>
                    <a:pt x="318" y="259"/>
                  </a:cubicBezTo>
                  <a:cubicBezTo>
                    <a:pt x="312" y="251"/>
                    <a:pt x="311" y="242"/>
                    <a:pt x="312" y="232"/>
                  </a:cubicBezTo>
                  <a:cubicBezTo>
                    <a:pt x="313" y="223"/>
                    <a:pt x="320" y="214"/>
                    <a:pt x="329" y="215"/>
                  </a:cubicBezTo>
                  <a:cubicBezTo>
                    <a:pt x="336" y="216"/>
                    <a:pt x="340" y="226"/>
                    <a:pt x="343" y="229"/>
                  </a:cubicBezTo>
                  <a:cubicBezTo>
                    <a:pt x="346" y="234"/>
                    <a:pt x="358" y="237"/>
                    <a:pt x="359" y="225"/>
                  </a:cubicBezTo>
                  <a:cubicBezTo>
                    <a:pt x="361" y="213"/>
                    <a:pt x="362" y="202"/>
                    <a:pt x="359" y="187"/>
                  </a:cubicBezTo>
                  <a:cubicBezTo>
                    <a:pt x="355" y="170"/>
                    <a:pt x="344" y="150"/>
                    <a:pt x="344" y="150"/>
                  </a:cubicBezTo>
                  <a:cubicBezTo>
                    <a:pt x="346" y="145"/>
                    <a:pt x="350" y="138"/>
                    <a:pt x="355" y="138"/>
                  </a:cubicBezTo>
                  <a:cubicBezTo>
                    <a:pt x="363" y="137"/>
                    <a:pt x="370" y="146"/>
                    <a:pt x="372" y="148"/>
                  </a:cubicBezTo>
                  <a:cubicBezTo>
                    <a:pt x="377" y="151"/>
                    <a:pt x="388" y="151"/>
                    <a:pt x="387" y="139"/>
                  </a:cubicBezTo>
                  <a:cubicBezTo>
                    <a:pt x="385" y="126"/>
                    <a:pt x="384" y="116"/>
                    <a:pt x="377" y="103"/>
                  </a:cubicBezTo>
                  <a:cubicBezTo>
                    <a:pt x="372" y="94"/>
                    <a:pt x="367" y="91"/>
                    <a:pt x="364" y="81"/>
                  </a:cubicBezTo>
                  <a:cubicBezTo>
                    <a:pt x="362" y="72"/>
                    <a:pt x="364" y="61"/>
                    <a:pt x="361" y="51"/>
                  </a:cubicBezTo>
                  <a:cubicBezTo>
                    <a:pt x="356" y="38"/>
                    <a:pt x="344" y="31"/>
                    <a:pt x="332" y="26"/>
                  </a:cubicBezTo>
                  <a:lnTo>
                    <a:pt x="340" y="16"/>
                  </a:lnTo>
                  <a:cubicBezTo>
                    <a:pt x="343" y="11"/>
                    <a:pt x="343" y="0"/>
                    <a:pt x="331" y="2"/>
                  </a:cubicBezTo>
                  <a:cubicBezTo>
                    <a:pt x="322" y="4"/>
                    <a:pt x="314" y="6"/>
                    <a:pt x="304" y="6"/>
                  </a:cubicBezTo>
                  <a:cubicBezTo>
                    <a:pt x="289" y="6"/>
                    <a:pt x="250" y="1"/>
                    <a:pt x="244" y="16"/>
                  </a:cubicBezTo>
                  <a:cubicBezTo>
                    <a:pt x="241" y="22"/>
                    <a:pt x="241" y="25"/>
                    <a:pt x="241" y="31"/>
                  </a:cubicBezTo>
                  <a:cubicBezTo>
                    <a:pt x="228" y="31"/>
                    <a:pt x="216" y="29"/>
                    <a:pt x="202" y="35"/>
                  </a:cubicBezTo>
                  <a:cubicBezTo>
                    <a:pt x="198" y="37"/>
                    <a:pt x="190" y="41"/>
                    <a:pt x="202" y="55"/>
                  </a:cubicBezTo>
                  <a:cubicBezTo>
                    <a:pt x="197" y="67"/>
                    <a:pt x="205" y="78"/>
                    <a:pt x="210" y="81"/>
                  </a:cubicBezTo>
                  <a:cubicBezTo>
                    <a:pt x="233" y="69"/>
                    <a:pt x="264" y="71"/>
                    <a:pt x="277" y="82"/>
                  </a:cubicBezTo>
                  <a:cubicBezTo>
                    <a:pt x="287" y="90"/>
                    <a:pt x="278" y="106"/>
                    <a:pt x="274" y="112"/>
                  </a:cubicBezTo>
                  <a:cubicBezTo>
                    <a:pt x="262" y="108"/>
                    <a:pt x="235" y="107"/>
                    <a:pt x="217" y="115"/>
                  </a:cubicBezTo>
                  <a:cubicBezTo>
                    <a:pt x="213" y="121"/>
                    <a:pt x="218" y="130"/>
                    <a:pt x="221" y="134"/>
                  </a:cubicBezTo>
                  <a:cubicBezTo>
                    <a:pt x="245" y="127"/>
                    <a:pt x="268" y="134"/>
                    <a:pt x="268" y="134"/>
                  </a:cubicBezTo>
                  <a:cubicBezTo>
                    <a:pt x="268" y="134"/>
                    <a:pt x="261" y="147"/>
                    <a:pt x="248" y="159"/>
                  </a:cubicBezTo>
                  <a:cubicBezTo>
                    <a:pt x="236" y="169"/>
                    <a:pt x="226" y="176"/>
                    <a:pt x="211" y="190"/>
                  </a:cubicBezTo>
                  <a:cubicBezTo>
                    <a:pt x="196" y="205"/>
                    <a:pt x="185" y="217"/>
                    <a:pt x="177" y="231"/>
                  </a:cubicBezTo>
                  <a:cubicBezTo>
                    <a:pt x="159" y="226"/>
                    <a:pt x="141" y="221"/>
                    <a:pt x="132" y="214"/>
                  </a:cubicBezTo>
                  <a:cubicBezTo>
                    <a:pt x="120" y="206"/>
                    <a:pt x="110" y="200"/>
                    <a:pt x="99" y="186"/>
                  </a:cubicBezTo>
                  <a:cubicBezTo>
                    <a:pt x="99" y="179"/>
                    <a:pt x="98" y="162"/>
                    <a:pt x="84" y="144"/>
                  </a:cubicBezTo>
                  <a:cubicBezTo>
                    <a:pt x="76" y="134"/>
                    <a:pt x="65" y="138"/>
                    <a:pt x="65" y="138"/>
                  </a:cubicBezTo>
                  <a:cubicBezTo>
                    <a:pt x="65" y="138"/>
                    <a:pt x="63" y="135"/>
                    <a:pt x="60" y="133"/>
                  </a:cubicBezTo>
                  <a:cubicBezTo>
                    <a:pt x="57" y="131"/>
                    <a:pt x="52" y="131"/>
                    <a:pt x="52" y="131"/>
                  </a:cubicBezTo>
                  <a:cubicBezTo>
                    <a:pt x="52" y="131"/>
                    <a:pt x="51" y="134"/>
                    <a:pt x="52" y="139"/>
                  </a:cubicBezTo>
                  <a:cubicBezTo>
                    <a:pt x="53" y="142"/>
                    <a:pt x="55" y="145"/>
                    <a:pt x="55" y="145"/>
                  </a:cubicBezTo>
                  <a:cubicBezTo>
                    <a:pt x="52" y="148"/>
                    <a:pt x="50" y="155"/>
                    <a:pt x="53" y="160"/>
                  </a:cubicBezTo>
                  <a:cubicBezTo>
                    <a:pt x="59" y="174"/>
                    <a:pt x="66" y="182"/>
                    <a:pt x="72" y="188"/>
                  </a:cubicBezTo>
                  <a:cubicBezTo>
                    <a:pt x="76" y="191"/>
                    <a:pt x="77" y="194"/>
                    <a:pt x="74" y="197"/>
                  </a:cubicBezTo>
                  <a:cubicBezTo>
                    <a:pt x="72" y="200"/>
                    <a:pt x="68" y="199"/>
                    <a:pt x="64" y="198"/>
                  </a:cubicBezTo>
                  <a:cubicBezTo>
                    <a:pt x="52" y="191"/>
                    <a:pt x="43" y="187"/>
                    <a:pt x="36" y="186"/>
                  </a:cubicBezTo>
                  <a:cubicBezTo>
                    <a:pt x="28" y="185"/>
                    <a:pt x="20" y="187"/>
                    <a:pt x="16" y="193"/>
                  </a:cubicBezTo>
                  <a:cubicBezTo>
                    <a:pt x="14" y="193"/>
                    <a:pt x="11" y="193"/>
                    <a:pt x="8" y="194"/>
                  </a:cubicBezTo>
                  <a:cubicBezTo>
                    <a:pt x="5" y="195"/>
                    <a:pt x="2" y="196"/>
                    <a:pt x="0" y="199"/>
                  </a:cubicBezTo>
                  <a:cubicBezTo>
                    <a:pt x="1" y="201"/>
                    <a:pt x="3" y="203"/>
                    <a:pt x="5" y="204"/>
                  </a:cubicBezTo>
                  <a:cubicBezTo>
                    <a:pt x="7" y="206"/>
                    <a:pt x="9" y="207"/>
                    <a:pt x="13" y="207"/>
                  </a:cubicBezTo>
                  <a:cubicBezTo>
                    <a:pt x="15" y="213"/>
                    <a:pt x="20" y="219"/>
                    <a:pt x="31" y="220"/>
                  </a:cubicBezTo>
                  <a:cubicBezTo>
                    <a:pt x="39" y="220"/>
                    <a:pt x="53" y="218"/>
                    <a:pt x="58" y="217"/>
                  </a:cubicBezTo>
                  <a:cubicBezTo>
                    <a:pt x="64" y="215"/>
                    <a:pt x="66" y="217"/>
                    <a:pt x="67" y="219"/>
                  </a:cubicBezTo>
                  <a:cubicBezTo>
                    <a:pt x="68" y="222"/>
                    <a:pt x="67" y="225"/>
                    <a:pt x="60" y="228"/>
                  </a:cubicBezTo>
                  <a:cubicBezTo>
                    <a:pt x="54" y="230"/>
                    <a:pt x="44" y="237"/>
                    <a:pt x="40" y="241"/>
                  </a:cubicBezTo>
                  <a:cubicBezTo>
                    <a:pt x="24" y="255"/>
                    <a:pt x="31" y="264"/>
                    <a:pt x="31" y="264"/>
                  </a:cubicBezTo>
                  <a:cubicBezTo>
                    <a:pt x="31" y="264"/>
                    <a:pt x="29" y="266"/>
                    <a:pt x="28" y="270"/>
                  </a:cubicBezTo>
                  <a:cubicBezTo>
                    <a:pt x="27" y="273"/>
                    <a:pt x="27" y="277"/>
                    <a:pt x="27" y="280"/>
                  </a:cubicBezTo>
                  <a:cubicBezTo>
                    <a:pt x="30" y="279"/>
                    <a:pt x="34" y="278"/>
                    <a:pt x="37" y="276"/>
                  </a:cubicBezTo>
                  <a:cubicBezTo>
                    <a:pt x="40" y="273"/>
                    <a:pt x="41" y="271"/>
                    <a:pt x="41" y="271"/>
                  </a:cubicBezTo>
                  <a:cubicBezTo>
                    <a:pt x="44" y="272"/>
                    <a:pt x="50" y="273"/>
                    <a:pt x="56" y="267"/>
                  </a:cubicBezTo>
                  <a:cubicBezTo>
                    <a:pt x="67" y="257"/>
                    <a:pt x="70" y="248"/>
                    <a:pt x="73" y="241"/>
                  </a:cubicBezTo>
                  <a:cubicBezTo>
                    <a:pt x="75" y="236"/>
                    <a:pt x="78" y="235"/>
                    <a:pt x="81" y="237"/>
                  </a:cubicBezTo>
                  <a:cubicBezTo>
                    <a:pt x="84" y="238"/>
                    <a:pt x="86" y="241"/>
                    <a:pt x="84" y="247"/>
                  </a:cubicBezTo>
                  <a:cubicBezTo>
                    <a:pt x="81" y="253"/>
                    <a:pt x="78" y="262"/>
                    <a:pt x="79" y="274"/>
                  </a:cubicBezTo>
                  <a:cubicBezTo>
                    <a:pt x="80" y="281"/>
                    <a:pt x="84" y="286"/>
                    <a:pt x="88" y="287"/>
                  </a:cubicBezTo>
                  <a:cubicBezTo>
                    <a:pt x="88" y="287"/>
                    <a:pt x="88" y="290"/>
                    <a:pt x="89" y="293"/>
                  </a:cubicBezTo>
                  <a:cubicBezTo>
                    <a:pt x="90" y="296"/>
                    <a:pt x="91" y="299"/>
                    <a:pt x="93" y="301"/>
                  </a:cubicBezTo>
                  <a:cubicBezTo>
                    <a:pt x="95" y="299"/>
                    <a:pt x="97" y="297"/>
                    <a:pt x="99" y="294"/>
                  </a:cubicBezTo>
                  <a:cubicBezTo>
                    <a:pt x="100" y="292"/>
                    <a:pt x="101" y="290"/>
                    <a:pt x="101" y="287"/>
                  </a:cubicBezTo>
                  <a:cubicBezTo>
                    <a:pt x="105" y="285"/>
                    <a:pt x="111" y="281"/>
                    <a:pt x="112" y="276"/>
                  </a:cubicBezTo>
                  <a:cubicBezTo>
                    <a:pt x="115" y="261"/>
                    <a:pt x="112" y="248"/>
                    <a:pt x="111" y="242"/>
                  </a:cubicBezTo>
                  <a:cubicBezTo>
                    <a:pt x="127" y="258"/>
                    <a:pt x="152" y="278"/>
                    <a:pt x="165" y="283"/>
                  </a:cubicBezTo>
                  <a:cubicBezTo>
                    <a:pt x="166" y="284"/>
                    <a:pt x="167" y="284"/>
                    <a:pt x="167" y="284"/>
                  </a:cubicBezTo>
                  <a:cubicBezTo>
                    <a:pt x="170" y="306"/>
                    <a:pt x="180" y="327"/>
                    <a:pt x="187" y="336"/>
                  </a:cubicBezTo>
                  <a:cubicBezTo>
                    <a:pt x="202" y="354"/>
                    <a:pt x="215" y="362"/>
                    <a:pt x="222" y="367"/>
                  </a:cubicBezTo>
                  <a:cubicBezTo>
                    <a:pt x="228" y="371"/>
                    <a:pt x="233" y="373"/>
                    <a:pt x="230" y="391"/>
                  </a:cubicBezTo>
                  <a:cubicBezTo>
                    <a:pt x="227" y="406"/>
                    <a:pt x="220" y="422"/>
                    <a:pt x="210" y="435"/>
                  </a:cubicBezTo>
                  <a:cubicBezTo>
                    <a:pt x="198" y="452"/>
                    <a:pt x="161" y="477"/>
                    <a:pt x="161" y="477"/>
                  </a:cubicBezTo>
                  <a:cubicBezTo>
                    <a:pt x="161" y="477"/>
                    <a:pt x="134" y="466"/>
                    <a:pt x="103" y="471"/>
                  </a:cubicBezTo>
                  <a:cubicBezTo>
                    <a:pt x="91" y="472"/>
                    <a:pt x="89" y="482"/>
                    <a:pt x="89" y="482"/>
                  </a:cubicBezTo>
                  <a:cubicBezTo>
                    <a:pt x="89" y="482"/>
                    <a:pt x="85" y="482"/>
                    <a:pt x="82" y="483"/>
                  </a:cubicBezTo>
                  <a:cubicBezTo>
                    <a:pt x="78" y="485"/>
                    <a:pt x="76" y="488"/>
                    <a:pt x="76" y="488"/>
                  </a:cubicBezTo>
                  <a:cubicBezTo>
                    <a:pt x="76" y="488"/>
                    <a:pt x="78" y="491"/>
                    <a:pt x="82" y="493"/>
                  </a:cubicBezTo>
                  <a:cubicBezTo>
                    <a:pt x="85" y="494"/>
                    <a:pt x="89" y="494"/>
                    <a:pt x="89" y="494"/>
                  </a:cubicBezTo>
                  <a:cubicBezTo>
                    <a:pt x="90" y="498"/>
                    <a:pt x="95" y="503"/>
                    <a:pt x="101" y="504"/>
                  </a:cubicBezTo>
                  <a:cubicBezTo>
                    <a:pt x="116" y="506"/>
                    <a:pt x="126" y="505"/>
                    <a:pt x="135" y="503"/>
                  </a:cubicBezTo>
                  <a:cubicBezTo>
                    <a:pt x="139" y="501"/>
                    <a:pt x="143" y="502"/>
                    <a:pt x="144" y="506"/>
                  </a:cubicBezTo>
                  <a:cubicBezTo>
                    <a:pt x="145" y="510"/>
                    <a:pt x="142" y="512"/>
                    <a:pt x="139" y="514"/>
                  </a:cubicBezTo>
                  <a:cubicBezTo>
                    <a:pt x="127" y="521"/>
                    <a:pt x="118" y="526"/>
                    <a:pt x="114" y="532"/>
                  </a:cubicBezTo>
                  <a:cubicBezTo>
                    <a:pt x="109" y="538"/>
                    <a:pt x="106" y="546"/>
                    <a:pt x="109" y="552"/>
                  </a:cubicBezTo>
                  <a:cubicBezTo>
                    <a:pt x="107" y="554"/>
                    <a:pt x="106" y="556"/>
                    <a:pt x="105" y="559"/>
                  </a:cubicBezTo>
                  <a:cubicBezTo>
                    <a:pt x="104" y="563"/>
                    <a:pt x="104" y="566"/>
                    <a:pt x="105" y="569"/>
                  </a:cubicBezTo>
                  <a:cubicBezTo>
                    <a:pt x="107" y="569"/>
                    <a:pt x="110" y="569"/>
                    <a:pt x="112" y="568"/>
                  </a:cubicBezTo>
                  <a:cubicBezTo>
                    <a:pt x="115" y="567"/>
                    <a:pt x="117" y="566"/>
                    <a:pt x="119" y="563"/>
                  </a:cubicBezTo>
                  <a:cubicBezTo>
                    <a:pt x="125" y="565"/>
                    <a:pt x="133" y="563"/>
                    <a:pt x="139" y="555"/>
                  </a:cubicBezTo>
                  <a:cubicBezTo>
                    <a:pt x="144" y="548"/>
                    <a:pt x="150" y="535"/>
                    <a:pt x="152" y="530"/>
                  </a:cubicBezTo>
                  <a:cubicBezTo>
                    <a:pt x="153" y="525"/>
                    <a:pt x="155" y="523"/>
                    <a:pt x="158" y="524"/>
                  </a:cubicBezTo>
                  <a:cubicBezTo>
                    <a:pt x="161" y="525"/>
                    <a:pt x="163" y="526"/>
                    <a:pt x="162" y="535"/>
                  </a:cubicBezTo>
                  <a:cubicBezTo>
                    <a:pt x="161" y="540"/>
                    <a:pt x="161" y="553"/>
                    <a:pt x="162" y="559"/>
                  </a:cubicBezTo>
                  <a:cubicBezTo>
                    <a:pt x="165" y="579"/>
                    <a:pt x="176" y="578"/>
                    <a:pt x="176" y="578"/>
                  </a:cubicBezTo>
                  <a:cubicBezTo>
                    <a:pt x="176" y="578"/>
                    <a:pt x="177" y="581"/>
                    <a:pt x="180" y="584"/>
                  </a:cubicBezTo>
                  <a:cubicBezTo>
                    <a:pt x="182" y="587"/>
                    <a:pt x="185" y="589"/>
                    <a:pt x="188" y="590"/>
                  </a:cubicBezTo>
                  <a:cubicBezTo>
                    <a:pt x="189" y="587"/>
                    <a:pt x="190" y="583"/>
                    <a:pt x="190" y="579"/>
                  </a:cubicBezTo>
                  <a:cubicBezTo>
                    <a:pt x="189" y="576"/>
                    <a:pt x="188" y="574"/>
                    <a:pt x="188" y="574"/>
                  </a:cubicBezTo>
                  <a:cubicBezTo>
                    <a:pt x="191" y="571"/>
                    <a:pt x="195" y="567"/>
                    <a:pt x="193" y="559"/>
                  </a:cubicBezTo>
                  <a:cubicBezTo>
                    <a:pt x="190" y="544"/>
                    <a:pt x="184" y="537"/>
                    <a:pt x="180" y="531"/>
                  </a:cubicBezTo>
                  <a:cubicBezTo>
                    <a:pt x="177" y="526"/>
                    <a:pt x="178" y="523"/>
                    <a:pt x="181" y="521"/>
                  </a:cubicBezTo>
                  <a:cubicBezTo>
                    <a:pt x="183" y="519"/>
                    <a:pt x="187" y="520"/>
                    <a:pt x="191" y="525"/>
                  </a:cubicBezTo>
                  <a:cubicBezTo>
                    <a:pt x="195" y="530"/>
                    <a:pt x="200" y="538"/>
                    <a:pt x="211" y="543"/>
                  </a:cubicBezTo>
                  <a:cubicBezTo>
                    <a:pt x="218" y="546"/>
                    <a:pt x="223" y="545"/>
                    <a:pt x="227" y="542"/>
                  </a:cubicBezTo>
                  <a:cubicBezTo>
                    <a:pt x="227" y="542"/>
                    <a:pt x="230" y="544"/>
                    <a:pt x="232" y="545"/>
                  </a:cubicBezTo>
                  <a:cubicBezTo>
                    <a:pt x="235" y="546"/>
                    <a:pt x="238" y="546"/>
                    <a:pt x="241" y="546"/>
                  </a:cubicBezTo>
                  <a:cubicBezTo>
                    <a:pt x="241" y="543"/>
                    <a:pt x="240" y="540"/>
                    <a:pt x="239" y="538"/>
                  </a:cubicBezTo>
                  <a:cubicBezTo>
                    <a:pt x="237" y="535"/>
                    <a:pt x="236" y="533"/>
                    <a:pt x="234" y="532"/>
                  </a:cubicBezTo>
                  <a:cubicBezTo>
                    <a:pt x="235" y="528"/>
                    <a:pt x="233" y="520"/>
                    <a:pt x="230" y="517"/>
                  </a:cubicBezTo>
                  <a:cubicBezTo>
                    <a:pt x="222" y="506"/>
                    <a:pt x="206" y="499"/>
                    <a:pt x="202" y="497"/>
                  </a:cubicBezTo>
                  <a:cubicBezTo>
                    <a:pt x="202" y="497"/>
                    <a:pt x="223" y="487"/>
                    <a:pt x="252" y="450"/>
                  </a:cubicBezTo>
                  <a:cubicBezTo>
                    <a:pt x="268" y="430"/>
                    <a:pt x="279" y="398"/>
                    <a:pt x="286" y="391"/>
                  </a:cubicBezTo>
                  <a:cubicBezTo>
                    <a:pt x="303" y="374"/>
                    <a:pt x="327" y="378"/>
                    <a:pt x="357" y="370"/>
                  </a:cubicBezTo>
                  <a:cubicBezTo>
                    <a:pt x="456" y="346"/>
                    <a:pt x="433" y="324"/>
                    <a:pt x="461" y="329"/>
                  </a:cubicBezTo>
                  <a:cubicBezTo>
                    <a:pt x="478" y="333"/>
                    <a:pt x="476" y="371"/>
                    <a:pt x="488" y="395"/>
                  </a:cubicBezTo>
                  <a:cubicBezTo>
                    <a:pt x="498" y="415"/>
                    <a:pt x="526" y="410"/>
                    <a:pt x="530" y="431"/>
                  </a:cubicBezTo>
                  <a:cubicBezTo>
                    <a:pt x="533" y="451"/>
                    <a:pt x="526" y="487"/>
                    <a:pt x="520" y="501"/>
                  </a:cubicBezTo>
                  <a:cubicBezTo>
                    <a:pt x="512" y="499"/>
                    <a:pt x="490" y="491"/>
                    <a:pt x="466" y="494"/>
                  </a:cubicBezTo>
                  <a:cubicBezTo>
                    <a:pt x="454" y="496"/>
                    <a:pt x="454" y="505"/>
                    <a:pt x="454" y="505"/>
                  </a:cubicBezTo>
                  <a:cubicBezTo>
                    <a:pt x="454" y="505"/>
                    <a:pt x="450" y="505"/>
                    <a:pt x="446" y="507"/>
                  </a:cubicBezTo>
                  <a:cubicBezTo>
                    <a:pt x="443" y="508"/>
                    <a:pt x="441" y="512"/>
                    <a:pt x="441" y="512"/>
                  </a:cubicBezTo>
                  <a:cubicBezTo>
                    <a:pt x="441" y="512"/>
                    <a:pt x="443" y="515"/>
                    <a:pt x="447" y="516"/>
                  </a:cubicBezTo>
                  <a:cubicBezTo>
                    <a:pt x="450" y="518"/>
                    <a:pt x="454" y="517"/>
                    <a:pt x="454" y="517"/>
                  </a:cubicBezTo>
                  <a:cubicBezTo>
                    <a:pt x="455" y="522"/>
                    <a:pt x="459" y="527"/>
                    <a:pt x="465" y="527"/>
                  </a:cubicBezTo>
                  <a:cubicBezTo>
                    <a:pt x="481" y="530"/>
                    <a:pt x="491" y="528"/>
                    <a:pt x="499" y="526"/>
                  </a:cubicBezTo>
                  <a:cubicBezTo>
                    <a:pt x="504" y="525"/>
                    <a:pt x="507" y="525"/>
                    <a:pt x="509" y="529"/>
                  </a:cubicBezTo>
                  <a:cubicBezTo>
                    <a:pt x="510" y="533"/>
                    <a:pt x="506" y="536"/>
                    <a:pt x="503" y="538"/>
                  </a:cubicBezTo>
                  <a:cubicBezTo>
                    <a:pt x="491" y="545"/>
                    <a:pt x="483" y="550"/>
                    <a:pt x="478" y="556"/>
                  </a:cubicBezTo>
                  <a:cubicBezTo>
                    <a:pt x="473" y="562"/>
                    <a:pt x="471" y="569"/>
                    <a:pt x="473" y="576"/>
                  </a:cubicBezTo>
                  <a:cubicBezTo>
                    <a:pt x="472" y="577"/>
                    <a:pt x="470" y="580"/>
                    <a:pt x="470" y="583"/>
                  </a:cubicBezTo>
                  <a:cubicBezTo>
                    <a:pt x="469" y="586"/>
                    <a:pt x="469" y="589"/>
                    <a:pt x="470" y="593"/>
                  </a:cubicBezTo>
                  <a:cubicBezTo>
                    <a:pt x="472" y="593"/>
                    <a:pt x="474" y="592"/>
                    <a:pt x="477" y="591"/>
                  </a:cubicBezTo>
                  <a:cubicBezTo>
                    <a:pt x="479" y="590"/>
                    <a:pt x="482" y="589"/>
                    <a:pt x="484" y="586"/>
                  </a:cubicBezTo>
                  <a:cubicBezTo>
                    <a:pt x="490" y="588"/>
                    <a:pt x="498" y="587"/>
                    <a:pt x="504" y="578"/>
                  </a:cubicBezTo>
                  <a:cubicBezTo>
                    <a:pt x="509" y="571"/>
                    <a:pt x="515" y="558"/>
                    <a:pt x="516" y="553"/>
                  </a:cubicBezTo>
                  <a:cubicBezTo>
                    <a:pt x="518" y="548"/>
                    <a:pt x="520" y="547"/>
                    <a:pt x="523" y="547"/>
                  </a:cubicBezTo>
                  <a:cubicBezTo>
                    <a:pt x="526" y="548"/>
                    <a:pt x="528" y="550"/>
                    <a:pt x="526" y="558"/>
                  </a:cubicBezTo>
                  <a:cubicBezTo>
                    <a:pt x="525" y="564"/>
                    <a:pt x="525" y="576"/>
                    <a:pt x="526" y="582"/>
                  </a:cubicBezTo>
                  <a:cubicBezTo>
                    <a:pt x="530" y="602"/>
                    <a:pt x="541" y="601"/>
                    <a:pt x="541" y="601"/>
                  </a:cubicBezTo>
                  <a:cubicBezTo>
                    <a:pt x="541" y="601"/>
                    <a:pt x="542" y="605"/>
                    <a:pt x="544" y="607"/>
                  </a:cubicBezTo>
                  <a:cubicBezTo>
                    <a:pt x="547" y="610"/>
                    <a:pt x="550" y="612"/>
                    <a:pt x="552" y="613"/>
                  </a:cubicBezTo>
                  <a:cubicBezTo>
                    <a:pt x="554" y="610"/>
                    <a:pt x="555" y="606"/>
                    <a:pt x="554" y="603"/>
                  </a:cubicBezTo>
                  <a:cubicBezTo>
                    <a:pt x="554" y="599"/>
                    <a:pt x="553" y="597"/>
                    <a:pt x="553" y="597"/>
                  </a:cubicBezTo>
                  <a:cubicBezTo>
                    <a:pt x="555" y="595"/>
                    <a:pt x="559" y="590"/>
                    <a:pt x="557" y="582"/>
                  </a:cubicBezTo>
                  <a:cubicBezTo>
                    <a:pt x="554" y="567"/>
                    <a:pt x="549" y="560"/>
                    <a:pt x="544" y="554"/>
                  </a:cubicBezTo>
                  <a:cubicBezTo>
                    <a:pt x="542" y="550"/>
                    <a:pt x="543" y="546"/>
                    <a:pt x="545" y="544"/>
                  </a:cubicBezTo>
                  <a:cubicBezTo>
                    <a:pt x="548" y="543"/>
                    <a:pt x="552" y="543"/>
                    <a:pt x="555" y="548"/>
                  </a:cubicBezTo>
                  <a:cubicBezTo>
                    <a:pt x="559" y="554"/>
                    <a:pt x="565" y="561"/>
                    <a:pt x="575" y="566"/>
                  </a:cubicBezTo>
                  <a:cubicBezTo>
                    <a:pt x="582" y="570"/>
                    <a:pt x="588" y="569"/>
                    <a:pt x="591" y="566"/>
                  </a:cubicBezTo>
                  <a:cubicBezTo>
                    <a:pt x="591" y="566"/>
                    <a:pt x="594" y="568"/>
                    <a:pt x="597" y="569"/>
                  </a:cubicBezTo>
                  <a:cubicBezTo>
                    <a:pt x="600" y="569"/>
                    <a:pt x="603" y="570"/>
                    <a:pt x="606" y="569"/>
                  </a:cubicBezTo>
                  <a:cubicBezTo>
                    <a:pt x="605" y="567"/>
                    <a:pt x="604" y="564"/>
                    <a:pt x="603" y="561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Freeform 11"/>
            <p:cNvSpPr>
              <a:spLocks/>
            </p:cNvSpPr>
            <p:nvPr/>
          </p:nvSpPr>
          <p:spPr bwMode="auto">
            <a:xfrm>
              <a:off x="345390" y="557815"/>
              <a:ext cx="23171" cy="14160"/>
            </a:xfrm>
            <a:custGeom>
              <a:avLst/>
              <a:gdLst>
                <a:gd name="T0" fmla="*/ 17 w 81"/>
                <a:gd name="T1" fmla="*/ 38 h 50"/>
                <a:gd name="T2" fmla="*/ 81 w 81"/>
                <a:gd name="T3" fmla="*/ 28 h 50"/>
                <a:gd name="T4" fmla="*/ 31 w 81"/>
                <a:gd name="T5" fmla="*/ 0 h 50"/>
                <a:gd name="T6" fmla="*/ 17 w 81"/>
                <a:gd name="T7" fmla="*/ 3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50">
                  <a:moveTo>
                    <a:pt x="17" y="38"/>
                  </a:moveTo>
                  <a:cubicBezTo>
                    <a:pt x="46" y="50"/>
                    <a:pt x="81" y="32"/>
                    <a:pt x="81" y="28"/>
                  </a:cubicBezTo>
                  <a:cubicBezTo>
                    <a:pt x="37" y="34"/>
                    <a:pt x="21" y="22"/>
                    <a:pt x="31" y="0"/>
                  </a:cubicBezTo>
                  <a:cubicBezTo>
                    <a:pt x="0" y="4"/>
                    <a:pt x="1" y="32"/>
                    <a:pt x="17" y="38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12"/>
            <p:cNvSpPr>
              <a:spLocks/>
            </p:cNvSpPr>
            <p:nvPr/>
          </p:nvSpPr>
          <p:spPr bwMode="auto">
            <a:xfrm>
              <a:off x="577102" y="394328"/>
              <a:ext cx="48917" cy="18022"/>
            </a:xfrm>
            <a:custGeom>
              <a:avLst/>
              <a:gdLst>
                <a:gd name="T0" fmla="*/ 167 w 167"/>
                <a:gd name="T1" fmla="*/ 50 h 62"/>
                <a:gd name="T2" fmla="*/ 111 w 167"/>
                <a:gd name="T3" fmla="*/ 39 h 62"/>
                <a:gd name="T4" fmla="*/ 43 w 167"/>
                <a:gd name="T5" fmla="*/ 0 h 62"/>
                <a:gd name="T6" fmla="*/ 45 w 167"/>
                <a:gd name="T7" fmla="*/ 60 h 62"/>
                <a:gd name="T8" fmla="*/ 167 w 167"/>
                <a:gd name="T9" fmla="*/ 5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62">
                  <a:moveTo>
                    <a:pt x="167" y="50"/>
                  </a:moveTo>
                  <a:cubicBezTo>
                    <a:pt x="166" y="37"/>
                    <a:pt x="156" y="30"/>
                    <a:pt x="111" y="39"/>
                  </a:cubicBezTo>
                  <a:cubicBezTo>
                    <a:pt x="56" y="47"/>
                    <a:pt x="27" y="25"/>
                    <a:pt x="43" y="0"/>
                  </a:cubicBezTo>
                  <a:cubicBezTo>
                    <a:pt x="2" y="3"/>
                    <a:pt x="0" y="59"/>
                    <a:pt x="45" y="60"/>
                  </a:cubicBezTo>
                  <a:cubicBezTo>
                    <a:pt x="90" y="62"/>
                    <a:pt x="117" y="43"/>
                    <a:pt x="167" y="50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" name="Freeform 13"/>
            <p:cNvSpPr>
              <a:spLocks/>
            </p:cNvSpPr>
            <p:nvPr/>
          </p:nvSpPr>
          <p:spPr bwMode="auto">
            <a:xfrm>
              <a:off x="528185" y="560389"/>
              <a:ext cx="119718" cy="142889"/>
            </a:xfrm>
            <a:custGeom>
              <a:avLst/>
              <a:gdLst>
                <a:gd name="T0" fmla="*/ 391 w 409"/>
                <a:gd name="T1" fmla="*/ 10 h 486"/>
                <a:gd name="T2" fmla="*/ 360 w 409"/>
                <a:gd name="T3" fmla="*/ 0 h 486"/>
                <a:gd name="T4" fmla="*/ 251 w 409"/>
                <a:gd name="T5" fmla="*/ 73 h 486"/>
                <a:gd name="T6" fmla="*/ 152 w 409"/>
                <a:gd name="T7" fmla="*/ 133 h 486"/>
                <a:gd name="T8" fmla="*/ 133 w 409"/>
                <a:gd name="T9" fmla="*/ 183 h 486"/>
                <a:gd name="T10" fmla="*/ 136 w 409"/>
                <a:gd name="T11" fmla="*/ 231 h 486"/>
                <a:gd name="T12" fmla="*/ 160 w 409"/>
                <a:gd name="T13" fmla="*/ 234 h 486"/>
                <a:gd name="T14" fmla="*/ 175 w 409"/>
                <a:gd name="T15" fmla="*/ 215 h 486"/>
                <a:gd name="T16" fmla="*/ 192 w 409"/>
                <a:gd name="T17" fmla="*/ 223 h 486"/>
                <a:gd name="T18" fmla="*/ 157 w 409"/>
                <a:gd name="T19" fmla="*/ 292 h 486"/>
                <a:gd name="T20" fmla="*/ 98 w 409"/>
                <a:gd name="T21" fmla="*/ 349 h 486"/>
                <a:gd name="T22" fmla="*/ 46 w 409"/>
                <a:gd name="T23" fmla="*/ 332 h 486"/>
                <a:gd name="T24" fmla="*/ 17 w 409"/>
                <a:gd name="T25" fmla="*/ 337 h 486"/>
                <a:gd name="T26" fmla="*/ 0 w 409"/>
                <a:gd name="T27" fmla="*/ 344 h 486"/>
                <a:gd name="T28" fmla="*/ 14 w 409"/>
                <a:gd name="T29" fmla="*/ 354 h 486"/>
                <a:gd name="T30" fmla="*/ 39 w 409"/>
                <a:gd name="T31" fmla="*/ 371 h 486"/>
                <a:gd name="T32" fmla="*/ 68 w 409"/>
                <a:gd name="T33" fmla="*/ 372 h 486"/>
                <a:gd name="T34" fmla="*/ 78 w 409"/>
                <a:gd name="T35" fmla="*/ 378 h 486"/>
                <a:gd name="T36" fmla="*/ 70 w 409"/>
                <a:gd name="T37" fmla="*/ 388 h 486"/>
                <a:gd name="T38" fmla="*/ 27 w 409"/>
                <a:gd name="T39" fmla="*/ 426 h 486"/>
                <a:gd name="T40" fmla="*/ 19 w 409"/>
                <a:gd name="T41" fmla="*/ 447 h 486"/>
                <a:gd name="T42" fmla="*/ 39 w 409"/>
                <a:gd name="T43" fmla="*/ 440 h 486"/>
                <a:gd name="T44" fmla="*/ 82 w 409"/>
                <a:gd name="T45" fmla="*/ 409 h 486"/>
                <a:gd name="T46" fmla="*/ 92 w 409"/>
                <a:gd name="T47" fmla="*/ 403 h 486"/>
                <a:gd name="T48" fmla="*/ 95 w 409"/>
                <a:gd name="T49" fmla="*/ 415 h 486"/>
                <a:gd name="T50" fmla="*/ 88 w 409"/>
                <a:gd name="T51" fmla="*/ 443 h 486"/>
                <a:gd name="T52" fmla="*/ 102 w 409"/>
                <a:gd name="T53" fmla="*/ 470 h 486"/>
                <a:gd name="T54" fmla="*/ 114 w 409"/>
                <a:gd name="T55" fmla="*/ 486 h 486"/>
                <a:gd name="T56" fmla="*/ 117 w 409"/>
                <a:gd name="T57" fmla="*/ 468 h 486"/>
                <a:gd name="T58" fmla="*/ 127 w 409"/>
                <a:gd name="T59" fmla="*/ 440 h 486"/>
                <a:gd name="T60" fmla="*/ 117 w 409"/>
                <a:gd name="T61" fmla="*/ 415 h 486"/>
                <a:gd name="T62" fmla="*/ 119 w 409"/>
                <a:gd name="T63" fmla="*/ 404 h 486"/>
                <a:gd name="T64" fmla="*/ 130 w 409"/>
                <a:gd name="T65" fmla="*/ 411 h 486"/>
                <a:gd name="T66" fmla="*/ 143 w 409"/>
                <a:gd name="T67" fmla="*/ 431 h 486"/>
                <a:gd name="T68" fmla="*/ 170 w 409"/>
                <a:gd name="T69" fmla="*/ 439 h 486"/>
                <a:gd name="T70" fmla="*/ 187 w 409"/>
                <a:gd name="T71" fmla="*/ 444 h 486"/>
                <a:gd name="T72" fmla="*/ 180 w 409"/>
                <a:gd name="T73" fmla="*/ 426 h 486"/>
                <a:gd name="T74" fmla="*/ 171 w 409"/>
                <a:gd name="T75" fmla="*/ 398 h 486"/>
                <a:gd name="T76" fmla="*/ 138 w 409"/>
                <a:gd name="T77" fmla="*/ 373 h 486"/>
                <a:gd name="T78" fmla="*/ 214 w 409"/>
                <a:gd name="T79" fmla="*/ 320 h 486"/>
                <a:gd name="T80" fmla="*/ 240 w 409"/>
                <a:gd name="T81" fmla="*/ 279 h 486"/>
                <a:gd name="T82" fmla="*/ 254 w 409"/>
                <a:gd name="T83" fmla="*/ 301 h 486"/>
                <a:gd name="T84" fmla="*/ 271 w 409"/>
                <a:gd name="T85" fmla="*/ 299 h 486"/>
                <a:gd name="T86" fmla="*/ 276 w 409"/>
                <a:gd name="T87" fmla="*/ 261 h 486"/>
                <a:gd name="T88" fmla="*/ 265 w 409"/>
                <a:gd name="T89" fmla="*/ 212 h 486"/>
                <a:gd name="T90" fmla="*/ 276 w 409"/>
                <a:gd name="T91" fmla="*/ 202 h 486"/>
                <a:gd name="T92" fmla="*/ 292 w 409"/>
                <a:gd name="T93" fmla="*/ 217 h 486"/>
                <a:gd name="T94" fmla="*/ 317 w 409"/>
                <a:gd name="T95" fmla="*/ 212 h 486"/>
                <a:gd name="T96" fmla="*/ 312 w 409"/>
                <a:gd name="T97" fmla="*/ 174 h 486"/>
                <a:gd name="T98" fmla="*/ 295 w 409"/>
                <a:gd name="T99" fmla="*/ 145 h 486"/>
                <a:gd name="T100" fmla="*/ 353 w 409"/>
                <a:gd name="T101" fmla="*/ 88 h 486"/>
                <a:gd name="T102" fmla="*/ 399 w 409"/>
                <a:gd name="T103" fmla="*/ 44 h 486"/>
                <a:gd name="T104" fmla="*/ 408 w 409"/>
                <a:gd name="T105" fmla="*/ 21 h 486"/>
                <a:gd name="T106" fmla="*/ 391 w 409"/>
                <a:gd name="T107" fmla="*/ 10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09" h="486">
                  <a:moveTo>
                    <a:pt x="391" y="10"/>
                  </a:moveTo>
                  <a:cubicBezTo>
                    <a:pt x="383" y="7"/>
                    <a:pt x="360" y="0"/>
                    <a:pt x="360" y="0"/>
                  </a:cubicBezTo>
                  <a:cubicBezTo>
                    <a:pt x="360" y="0"/>
                    <a:pt x="322" y="48"/>
                    <a:pt x="251" y="73"/>
                  </a:cubicBezTo>
                  <a:cubicBezTo>
                    <a:pt x="192" y="93"/>
                    <a:pt x="165" y="110"/>
                    <a:pt x="152" y="133"/>
                  </a:cubicBezTo>
                  <a:cubicBezTo>
                    <a:pt x="140" y="152"/>
                    <a:pt x="134" y="171"/>
                    <a:pt x="133" y="183"/>
                  </a:cubicBezTo>
                  <a:cubicBezTo>
                    <a:pt x="132" y="202"/>
                    <a:pt x="134" y="215"/>
                    <a:pt x="136" y="231"/>
                  </a:cubicBezTo>
                  <a:cubicBezTo>
                    <a:pt x="139" y="248"/>
                    <a:pt x="157" y="246"/>
                    <a:pt x="160" y="234"/>
                  </a:cubicBezTo>
                  <a:cubicBezTo>
                    <a:pt x="161" y="226"/>
                    <a:pt x="167" y="216"/>
                    <a:pt x="175" y="215"/>
                  </a:cubicBezTo>
                  <a:cubicBezTo>
                    <a:pt x="184" y="214"/>
                    <a:pt x="192" y="223"/>
                    <a:pt x="192" y="223"/>
                  </a:cubicBezTo>
                  <a:cubicBezTo>
                    <a:pt x="192" y="223"/>
                    <a:pt x="183" y="258"/>
                    <a:pt x="157" y="292"/>
                  </a:cubicBezTo>
                  <a:cubicBezTo>
                    <a:pt x="149" y="303"/>
                    <a:pt x="111" y="342"/>
                    <a:pt x="98" y="349"/>
                  </a:cubicBezTo>
                  <a:cubicBezTo>
                    <a:pt x="80" y="341"/>
                    <a:pt x="57" y="333"/>
                    <a:pt x="46" y="332"/>
                  </a:cubicBezTo>
                  <a:cubicBezTo>
                    <a:pt x="36" y="331"/>
                    <a:pt x="22" y="330"/>
                    <a:pt x="17" y="337"/>
                  </a:cubicBezTo>
                  <a:cubicBezTo>
                    <a:pt x="11" y="337"/>
                    <a:pt x="5" y="340"/>
                    <a:pt x="0" y="344"/>
                  </a:cubicBezTo>
                  <a:cubicBezTo>
                    <a:pt x="5" y="350"/>
                    <a:pt x="14" y="354"/>
                    <a:pt x="14" y="354"/>
                  </a:cubicBezTo>
                  <a:cubicBezTo>
                    <a:pt x="16" y="365"/>
                    <a:pt x="26" y="370"/>
                    <a:pt x="39" y="371"/>
                  </a:cubicBezTo>
                  <a:cubicBezTo>
                    <a:pt x="52" y="373"/>
                    <a:pt x="62" y="372"/>
                    <a:pt x="68" y="372"/>
                  </a:cubicBezTo>
                  <a:cubicBezTo>
                    <a:pt x="74" y="371"/>
                    <a:pt x="77" y="375"/>
                    <a:pt x="78" y="378"/>
                  </a:cubicBezTo>
                  <a:cubicBezTo>
                    <a:pt x="78" y="382"/>
                    <a:pt x="76" y="387"/>
                    <a:pt x="70" y="388"/>
                  </a:cubicBezTo>
                  <a:cubicBezTo>
                    <a:pt x="37" y="392"/>
                    <a:pt x="26" y="409"/>
                    <a:pt x="27" y="426"/>
                  </a:cubicBezTo>
                  <a:cubicBezTo>
                    <a:pt x="23" y="430"/>
                    <a:pt x="18" y="438"/>
                    <a:pt x="19" y="447"/>
                  </a:cubicBezTo>
                  <a:cubicBezTo>
                    <a:pt x="24" y="447"/>
                    <a:pt x="34" y="445"/>
                    <a:pt x="39" y="440"/>
                  </a:cubicBezTo>
                  <a:cubicBezTo>
                    <a:pt x="60" y="443"/>
                    <a:pt x="76" y="421"/>
                    <a:pt x="82" y="409"/>
                  </a:cubicBezTo>
                  <a:cubicBezTo>
                    <a:pt x="85" y="403"/>
                    <a:pt x="88" y="400"/>
                    <a:pt x="92" y="403"/>
                  </a:cubicBezTo>
                  <a:cubicBezTo>
                    <a:pt x="96" y="404"/>
                    <a:pt x="97" y="408"/>
                    <a:pt x="95" y="415"/>
                  </a:cubicBezTo>
                  <a:cubicBezTo>
                    <a:pt x="92" y="423"/>
                    <a:pt x="88" y="433"/>
                    <a:pt x="88" y="443"/>
                  </a:cubicBezTo>
                  <a:cubicBezTo>
                    <a:pt x="88" y="458"/>
                    <a:pt x="94" y="466"/>
                    <a:pt x="102" y="470"/>
                  </a:cubicBezTo>
                  <a:cubicBezTo>
                    <a:pt x="102" y="470"/>
                    <a:pt x="107" y="483"/>
                    <a:pt x="114" y="486"/>
                  </a:cubicBezTo>
                  <a:cubicBezTo>
                    <a:pt x="118" y="480"/>
                    <a:pt x="117" y="468"/>
                    <a:pt x="117" y="468"/>
                  </a:cubicBezTo>
                  <a:cubicBezTo>
                    <a:pt x="125" y="464"/>
                    <a:pt x="128" y="452"/>
                    <a:pt x="127" y="440"/>
                  </a:cubicBezTo>
                  <a:cubicBezTo>
                    <a:pt x="126" y="433"/>
                    <a:pt x="121" y="423"/>
                    <a:pt x="117" y="415"/>
                  </a:cubicBezTo>
                  <a:cubicBezTo>
                    <a:pt x="114" y="409"/>
                    <a:pt x="116" y="405"/>
                    <a:pt x="119" y="404"/>
                  </a:cubicBezTo>
                  <a:cubicBezTo>
                    <a:pt x="123" y="402"/>
                    <a:pt x="127" y="404"/>
                    <a:pt x="130" y="411"/>
                  </a:cubicBezTo>
                  <a:cubicBezTo>
                    <a:pt x="132" y="416"/>
                    <a:pt x="138" y="427"/>
                    <a:pt x="143" y="431"/>
                  </a:cubicBezTo>
                  <a:cubicBezTo>
                    <a:pt x="148" y="437"/>
                    <a:pt x="161" y="445"/>
                    <a:pt x="170" y="439"/>
                  </a:cubicBezTo>
                  <a:cubicBezTo>
                    <a:pt x="170" y="439"/>
                    <a:pt x="179" y="445"/>
                    <a:pt x="187" y="444"/>
                  </a:cubicBezTo>
                  <a:cubicBezTo>
                    <a:pt x="187" y="436"/>
                    <a:pt x="184" y="431"/>
                    <a:pt x="180" y="426"/>
                  </a:cubicBezTo>
                  <a:cubicBezTo>
                    <a:pt x="183" y="418"/>
                    <a:pt x="183" y="409"/>
                    <a:pt x="171" y="398"/>
                  </a:cubicBezTo>
                  <a:cubicBezTo>
                    <a:pt x="162" y="389"/>
                    <a:pt x="150" y="380"/>
                    <a:pt x="138" y="373"/>
                  </a:cubicBezTo>
                  <a:cubicBezTo>
                    <a:pt x="162" y="365"/>
                    <a:pt x="200" y="337"/>
                    <a:pt x="214" y="320"/>
                  </a:cubicBezTo>
                  <a:cubicBezTo>
                    <a:pt x="226" y="305"/>
                    <a:pt x="240" y="279"/>
                    <a:pt x="240" y="279"/>
                  </a:cubicBezTo>
                  <a:cubicBezTo>
                    <a:pt x="250" y="282"/>
                    <a:pt x="253" y="294"/>
                    <a:pt x="254" y="301"/>
                  </a:cubicBezTo>
                  <a:cubicBezTo>
                    <a:pt x="255" y="308"/>
                    <a:pt x="268" y="311"/>
                    <a:pt x="271" y="299"/>
                  </a:cubicBezTo>
                  <a:cubicBezTo>
                    <a:pt x="274" y="288"/>
                    <a:pt x="276" y="276"/>
                    <a:pt x="276" y="261"/>
                  </a:cubicBezTo>
                  <a:cubicBezTo>
                    <a:pt x="276" y="251"/>
                    <a:pt x="274" y="230"/>
                    <a:pt x="265" y="212"/>
                  </a:cubicBezTo>
                  <a:cubicBezTo>
                    <a:pt x="267" y="207"/>
                    <a:pt x="271" y="202"/>
                    <a:pt x="276" y="202"/>
                  </a:cubicBezTo>
                  <a:cubicBezTo>
                    <a:pt x="284" y="203"/>
                    <a:pt x="289" y="212"/>
                    <a:pt x="292" y="217"/>
                  </a:cubicBezTo>
                  <a:cubicBezTo>
                    <a:pt x="298" y="231"/>
                    <a:pt x="317" y="226"/>
                    <a:pt x="317" y="212"/>
                  </a:cubicBezTo>
                  <a:cubicBezTo>
                    <a:pt x="316" y="200"/>
                    <a:pt x="316" y="191"/>
                    <a:pt x="312" y="174"/>
                  </a:cubicBezTo>
                  <a:cubicBezTo>
                    <a:pt x="311" y="167"/>
                    <a:pt x="302" y="151"/>
                    <a:pt x="295" y="145"/>
                  </a:cubicBezTo>
                  <a:cubicBezTo>
                    <a:pt x="299" y="118"/>
                    <a:pt x="317" y="117"/>
                    <a:pt x="353" y="88"/>
                  </a:cubicBezTo>
                  <a:cubicBezTo>
                    <a:pt x="366" y="78"/>
                    <a:pt x="385" y="62"/>
                    <a:pt x="399" y="44"/>
                  </a:cubicBezTo>
                  <a:cubicBezTo>
                    <a:pt x="403" y="39"/>
                    <a:pt x="409" y="29"/>
                    <a:pt x="408" y="21"/>
                  </a:cubicBezTo>
                  <a:cubicBezTo>
                    <a:pt x="408" y="15"/>
                    <a:pt x="399" y="12"/>
                    <a:pt x="391" y="10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Freeform 14"/>
            <p:cNvSpPr>
              <a:spLocks noEditPoints="1"/>
            </p:cNvSpPr>
            <p:nvPr/>
          </p:nvSpPr>
          <p:spPr bwMode="auto">
            <a:xfrm>
              <a:off x="525611" y="363433"/>
              <a:ext cx="184082" cy="351430"/>
            </a:xfrm>
            <a:custGeom>
              <a:avLst/>
              <a:gdLst>
                <a:gd name="T0" fmla="*/ 375 w 625"/>
                <a:gd name="T1" fmla="*/ 54 h 1196"/>
                <a:gd name="T2" fmla="*/ 617 w 625"/>
                <a:gd name="T3" fmla="*/ 626 h 1196"/>
                <a:gd name="T4" fmla="*/ 546 w 625"/>
                <a:gd name="T5" fmla="*/ 846 h 1196"/>
                <a:gd name="T6" fmla="*/ 524 w 625"/>
                <a:gd name="T7" fmla="*/ 969 h 1196"/>
                <a:gd name="T8" fmla="*/ 434 w 625"/>
                <a:gd name="T9" fmla="*/ 1083 h 1196"/>
                <a:gd name="T10" fmla="*/ 504 w 625"/>
                <a:gd name="T11" fmla="*/ 1133 h 1196"/>
                <a:gd name="T12" fmla="*/ 440 w 625"/>
                <a:gd name="T13" fmla="*/ 1117 h 1196"/>
                <a:gd name="T14" fmla="*/ 445 w 625"/>
                <a:gd name="T15" fmla="*/ 1147 h 1196"/>
                <a:gd name="T16" fmla="*/ 431 w 625"/>
                <a:gd name="T17" fmla="*/ 1184 h 1196"/>
                <a:gd name="T18" fmla="*/ 402 w 625"/>
                <a:gd name="T19" fmla="*/ 1120 h 1196"/>
                <a:gd name="T20" fmla="*/ 343 w 625"/>
                <a:gd name="T21" fmla="*/ 1186 h 1196"/>
                <a:gd name="T22" fmla="*/ 378 w 625"/>
                <a:gd name="T23" fmla="*/ 1103 h 1196"/>
                <a:gd name="T24" fmla="*/ 311 w 625"/>
                <a:gd name="T25" fmla="*/ 1098 h 1196"/>
                <a:gd name="T26" fmla="*/ 334 w 625"/>
                <a:gd name="T27" fmla="*/ 1066 h 1196"/>
                <a:gd name="T28" fmla="*/ 443 w 625"/>
                <a:gd name="T29" fmla="*/ 957 h 1196"/>
                <a:gd name="T30" fmla="*/ 399 w 625"/>
                <a:gd name="T31" fmla="*/ 954 h 1196"/>
                <a:gd name="T32" fmla="*/ 405 w 625"/>
                <a:gd name="T33" fmla="*/ 883 h 1196"/>
                <a:gd name="T34" fmla="*/ 371 w 625"/>
                <a:gd name="T35" fmla="*/ 855 h 1196"/>
                <a:gd name="T36" fmla="*/ 322 w 625"/>
                <a:gd name="T37" fmla="*/ 613 h 1196"/>
                <a:gd name="T38" fmla="*/ 138 w 625"/>
                <a:gd name="T39" fmla="*/ 601 h 1196"/>
                <a:gd name="T40" fmla="*/ 147 w 625"/>
                <a:gd name="T41" fmla="*/ 688 h 1196"/>
                <a:gd name="T42" fmla="*/ 115 w 625"/>
                <a:gd name="T43" fmla="*/ 631 h 1196"/>
                <a:gd name="T44" fmla="*/ 97 w 625"/>
                <a:gd name="T45" fmla="*/ 654 h 1196"/>
                <a:gd name="T46" fmla="*/ 65 w 625"/>
                <a:gd name="T47" fmla="*/ 670 h 1196"/>
                <a:gd name="T48" fmla="*/ 83 w 625"/>
                <a:gd name="T49" fmla="*/ 604 h 1196"/>
                <a:gd name="T50" fmla="*/ 0 w 625"/>
                <a:gd name="T51" fmla="*/ 608 h 1196"/>
                <a:gd name="T52" fmla="*/ 84 w 625"/>
                <a:gd name="T53" fmla="*/ 576 h 1196"/>
                <a:gd name="T54" fmla="*/ 40 w 625"/>
                <a:gd name="T55" fmla="*/ 524 h 1196"/>
                <a:gd name="T56" fmla="*/ 80 w 625"/>
                <a:gd name="T57" fmla="*/ 519 h 1196"/>
                <a:gd name="T58" fmla="*/ 215 w 625"/>
                <a:gd name="T59" fmla="*/ 421 h 1196"/>
                <a:gd name="T60" fmla="*/ 177 w 625"/>
                <a:gd name="T61" fmla="*/ 401 h 1196"/>
                <a:gd name="T62" fmla="*/ 185 w 625"/>
                <a:gd name="T63" fmla="*/ 306 h 1196"/>
                <a:gd name="T64" fmla="*/ 113 w 625"/>
                <a:gd name="T65" fmla="*/ 283 h 1196"/>
                <a:gd name="T66" fmla="*/ 95 w 625"/>
                <a:gd name="T67" fmla="*/ 249 h 1196"/>
                <a:gd name="T68" fmla="*/ 100 w 625"/>
                <a:gd name="T69" fmla="*/ 219 h 1196"/>
                <a:gd name="T70" fmla="*/ 32 w 625"/>
                <a:gd name="T71" fmla="*/ 243 h 1196"/>
                <a:gd name="T72" fmla="*/ 90 w 625"/>
                <a:gd name="T73" fmla="*/ 198 h 1196"/>
                <a:gd name="T74" fmla="*/ 46 w 625"/>
                <a:gd name="T75" fmla="*/ 154 h 1196"/>
                <a:gd name="T76" fmla="*/ 108 w 625"/>
                <a:gd name="T77" fmla="*/ 165 h 1196"/>
                <a:gd name="T78" fmla="*/ 120 w 625"/>
                <a:gd name="T79" fmla="*/ 101 h 1196"/>
                <a:gd name="T80" fmla="*/ 155 w 625"/>
                <a:gd name="T81" fmla="*/ 122 h 1196"/>
                <a:gd name="T82" fmla="*/ 272 w 625"/>
                <a:gd name="T83" fmla="*/ 286 h 1196"/>
                <a:gd name="T84" fmla="*/ 264 w 625"/>
                <a:gd name="T85" fmla="*/ 257 h 1196"/>
                <a:gd name="T86" fmla="*/ 348 w 625"/>
                <a:gd name="T87" fmla="*/ 227 h 1196"/>
                <a:gd name="T88" fmla="*/ 311 w 625"/>
                <a:gd name="T89" fmla="*/ 173 h 1196"/>
                <a:gd name="T90" fmla="*/ 283 w 625"/>
                <a:gd name="T91" fmla="*/ 127 h 1196"/>
                <a:gd name="T92" fmla="*/ 315 w 625"/>
                <a:gd name="T93" fmla="*/ 57 h 1196"/>
                <a:gd name="T94" fmla="*/ 429 w 625"/>
                <a:gd name="T95" fmla="*/ 4 h 1196"/>
                <a:gd name="T96" fmla="*/ 484 w 625"/>
                <a:gd name="T97" fmla="*/ 77 h 1196"/>
                <a:gd name="T98" fmla="*/ 472 w 625"/>
                <a:gd name="T99" fmla="*/ 131 h 1196"/>
                <a:gd name="T100" fmla="*/ 500 w 625"/>
                <a:gd name="T101" fmla="*/ 244 h 1196"/>
                <a:gd name="T102" fmla="*/ 454 w 625"/>
                <a:gd name="T103" fmla="*/ 245 h 1196"/>
                <a:gd name="T104" fmla="*/ 452 w 625"/>
                <a:gd name="T105" fmla="*/ 332 h 1196"/>
                <a:gd name="T106" fmla="*/ 445 w 625"/>
                <a:gd name="T107" fmla="*/ 384 h 1196"/>
                <a:gd name="T108" fmla="*/ 415 w 625"/>
                <a:gd name="T109" fmla="*/ 411 h 1196"/>
                <a:gd name="T110" fmla="*/ 455 w 625"/>
                <a:gd name="T111" fmla="*/ 537 h 1196"/>
                <a:gd name="T112" fmla="*/ 495 w 625"/>
                <a:gd name="T113" fmla="*/ 448 h 1196"/>
                <a:gd name="T114" fmla="*/ 528 w 625"/>
                <a:gd name="T115" fmla="*/ 270 h 1196"/>
                <a:gd name="T116" fmla="*/ 553 w 625"/>
                <a:gd name="T117" fmla="*/ 289 h 1196"/>
                <a:gd name="T118" fmla="*/ 615 w 625"/>
                <a:gd name="T119" fmla="*/ 274 h 1196"/>
                <a:gd name="T120" fmla="*/ 537 w 625"/>
                <a:gd name="T121" fmla="*/ 358 h 1196"/>
                <a:gd name="T122" fmla="*/ 617 w 625"/>
                <a:gd name="T123" fmla="*/ 626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5" h="1196">
                  <a:moveTo>
                    <a:pt x="342" y="59"/>
                  </a:moveTo>
                  <a:cubicBezTo>
                    <a:pt x="342" y="59"/>
                    <a:pt x="362" y="91"/>
                    <a:pt x="377" y="81"/>
                  </a:cubicBezTo>
                  <a:cubicBezTo>
                    <a:pt x="388" y="74"/>
                    <a:pt x="382" y="62"/>
                    <a:pt x="375" y="54"/>
                  </a:cubicBezTo>
                  <a:cubicBezTo>
                    <a:pt x="364" y="42"/>
                    <a:pt x="353" y="50"/>
                    <a:pt x="342" y="59"/>
                  </a:cubicBezTo>
                  <a:lnTo>
                    <a:pt x="342" y="59"/>
                  </a:lnTo>
                  <a:close/>
                  <a:moveTo>
                    <a:pt x="617" y="626"/>
                  </a:moveTo>
                  <a:cubicBezTo>
                    <a:pt x="611" y="658"/>
                    <a:pt x="586" y="679"/>
                    <a:pt x="553" y="693"/>
                  </a:cubicBezTo>
                  <a:cubicBezTo>
                    <a:pt x="555" y="754"/>
                    <a:pt x="517" y="783"/>
                    <a:pt x="517" y="805"/>
                  </a:cubicBezTo>
                  <a:cubicBezTo>
                    <a:pt x="516" y="820"/>
                    <a:pt x="530" y="825"/>
                    <a:pt x="546" y="846"/>
                  </a:cubicBezTo>
                  <a:cubicBezTo>
                    <a:pt x="561" y="867"/>
                    <a:pt x="567" y="901"/>
                    <a:pt x="563" y="927"/>
                  </a:cubicBezTo>
                  <a:cubicBezTo>
                    <a:pt x="559" y="947"/>
                    <a:pt x="555" y="957"/>
                    <a:pt x="547" y="971"/>
                  </a:cubicBezTo>
                  <a:cubicBezTo>
                    <a:pt x="540" y="985"/>
                    <a:pt x="523" y="979"/>
                    <a:pt x="524" y="969"/>
                  </a:cubicBezTo>
                  <a:cubicBezTo>
                    <a:pt x="527" y="939"/>
                    <a:pt x="505" y="949"/>
                    <a:pt x="505" y="949"/>
                  </a:cubicBezTo>
                  <a:cubicBezTo>
                    <a:pt x="505" y="949"/>
                    <a:pt x="506" y="981"/>
                    <a:pt x="484" y="1023"/>
                  </a:cubicBezTo>
                  <a:cubicBezTo>
                    <a:pt x="471" y="1049"/>
                    <a:pt x="434" y="1083"/>
                    <a:pt x="434" y="1083"/>
                  </a:cubicBezTo>
                  <a:cubicBezTo>
                    <a:pt x="434" y="1083"/>
                    <a:pt x="465" y="1087"/>
                    <a:pt x="474" y="1091"/>
                  </a:cubicBezTo>
                  <a:cubicBezTo>
                    <a:pt x="488" y="1098"/>
                    <a:pt x="491" y="1109"/>
                    <a:pt x="492" y="1118"/>
                  </a:cubicBezTo>
                  <a:cubicBezTo>
                    <a:pt x="497" y="1122"/>
                    <a:pt x="501" y="1126"/>
                    <a:pt x="504" y="1133"/>
                  </a:cubicBezTo>
                  <a:cubicBezTo>
                    <a:pt x="497" y="1136"/>
                    <a:pt x="486" y="1133"/>
                    <a:pt x="486" y="1133"/>
                  </a:cubicBezTo>
                  <a:cubicBezTo>
                    <a:pt x="486" y="1133"/>
                    <a:pt x="475" y="1143"/>
                    <a:pt x="456" y="1131"/>
                  </a:cubicBezTo>
                  <a:cubicBezTo>
                    <a:pt x="449" y="1127"/>
                    <a:pt x="443" y="1121"/>
                    <a:pt x="440" y="1117"/>
                  </a:cubicBezTo>
                  <a:cubicBezTo>
                    <a:pt x="435" y="1111"/>
                    <a:pt x="430" y="1111"/>
                    <a:pt x="427" y="1114"/>
                  </a:cubicBezTo>
                  <a:cubicBezTo>
                    <a:pt x="424" y="1116"/>
                    <a:pt x="424" y="1121"/>
                    <a:pt x="428" y="1125"/>
                  </a:cubicBezTo>
                  <a:cubicBezTo>
                    <a:pt x="434" y="1132"/>
                    <a:pt x="442" y="1143"/>
                    <a:pt x="445" y="1147"/>
                  </a:cubicBezTo>
                  <a:cubicBezTo>
                    <a:pt x="449" y="1155"/>
                    <a:pt x="451" y="1171"/>
                    <a:pt x="445" y="1177"/>
                  </a:cubicBezTo>
                  <a:cubicBezTo>
                    <a:pt x="445" y="1177"/>
                    <a:pt x="449" y="1189"/>
                    <a:pt x="447" y="1196"/>
                  </a:cubicBezTo>
                  <a:cubicBezTo>
                    <a:pt x="440" y="1195"/>
                    <a:pt x="431" y="1184"/>
                    <a:pt x="431" y="1184"/>
                  </a:cubicBezTo>
                  <a:cubicBezTo>
                    <a:pt x="421" y="1182"/>
                    <a:pt x="412" y="1173"/>
                    <a:pt x="410" y="1163"/>
                  </a:cubicBezTo>
                  <a:cubicBezTo>
                    <a:pt x="407" y="1151"/>
                    <a:pt x="409" y="1141"/>
                    <a:pt x="409" y="1132"/>
                  </a:cubicBezTo>
                  <a:cubicBezTo>
                    <a:pt x="409" y="1125"/>
                    <a:pt x="407" y="1121"/>
                    <a:pt x="402" y="1120"/>
                  </a:cubicBezTo>
                  <a:cubicBezTo>
                    <a:pt x="396" y="1120"/>
                    <a:pt x="394" y="1124"/>
                    <a:pt x="393" y="1130"/>
                  </a:cubicBezTo>
                  <a:cubicBezTo>
                    <a:pt x="392" y="1145"/>
                    <a:pt x="381" y="1170"/>
                    <a:pt x="360" y="1174"/>
                  </a:cubicBezTo>
                  <a:cubicBezTo>
                    <a:pt x="356" y="1180"/>
                    <a:pt x="348" y="1184"/>
                    <a:pt x="343" y="1186"/>
                  </a:cubicBezTo>
                  <a:cubicBezTo>
                    <a:pt x="340" y="1178"/>
                    <a:pt x="343" y="1168"/>
                    <a:pt x="345" y="1163"/>
                  </a:cubicBezTo>
                  <a:cubicBezTo>
                    <a:pt x="339" y="1147"/>
                    <a:pt x="346" y="1130"/>
                    <a:pt x="374" y="1114"/>
                  </a:cubicBezTo>
                  <a:cubicBezTo>
                    <a:pt x="378" y="1112"/>
                    <a:pt x="380" y="1107"/>
                    <a:pt x="378" y="1103"/>
                  </a:cubicBezTo>
                  <a:cubicBezTo>
                    <a:pt x="376" y="1100"/>
                    <a:pt x="373" y="1099"/>
                    <a:pt x="368" y="1101"/>
                  </a:cubicBezTo>
                  <a:cubicBezTo>
                    <a:pt x="362" y="1102"/>
                    <a:pt x="353" y="1105"/>
                    <a:pt x="340" y="1108"/>
                  </a:cubicBezTo>
                  <a:cubicBezTo>
                    <a:pt x="328" y="1110"/>
                    <a:pt x="316" y="1108"/>
                    <a:pt x="311" y="1098"/>
                  </a:cubicBezTo>
                  <a:cubicBezTo>
                    <a:pt x="311" y="1098"/>
                    <a:pt x="301" y="1098"/>
                    <a:pt x="295" y="1093"/>
                  </a:cubicBezTo>
                  <a:cubicBezTo>
                    <a:pt x="298" y="1087"/>
                    <a:pt x="303" y="1083"/>
                    <a:pt x="310" y="1081"/>
                  </a:cubicBezTo>
                  <a:cubicBezTo>
                    <a:pt x="312" y="1073"/>
                    <a:pt x="324" y="1067"/>
                    <a:pt x="334" y="1066"/>
                  </a:cubicBezTo>
                  <a:cubicBezTo>
                    <a:pt x="359" y="1063"/>
                    <a:pt x="392" y="1069"/>
                    <a:pt x="392" y="1069"/>
                  </a:cubicBezTo>
                  <a:cubicBezTo>
                    <a:pt x="392" y="1069"/>
                    <a:pt x="409" y="1053"/>
                    <a:pt x="425" y="1027"/>
                  </a:cubicBezTo>
                  <a:cubicBezTo>
                    <a:pt x="446" y="993"/>
                    <a:pt x="443" y="957"/>
                    <a:pt x="443" y="957"/>
                  </a:cubicBezTo>
                  <a:cubicBezTo>
                    <a:pt x="443" y="957"/>
                    <a:pt x="439" y="951"/>
                    <a:pt x="432" y="950"/>
                  </a:cubicBezTo>
                  <a:cubicBezTo>
                    <a:pt x="424" y="950"/>
                    <a:pt x="418" y="958"/>
                    <a:pt x="415" y="961"/>
                  </a:cubicBezTo>
                  <a:cubicBezTo>
                    <a:pt x="411" y="965"/>
                    <a:pt x="399" y="966"/>
                    <a:pt x="399" y="954"/>
                  </a:cubicBezTo>
                  <a:cubicBezTo>
                    <a:pt x="399" y="946"/>
                    <a:pt x="400" y="935"/>
                    <a:pt x="405" y="921"/>
                  </a:cubicBezTo>
                  <a:cubicBezTo>
                    <a:pt x="408" y="912"/>
                    <a:pt x="413" y="903"/>
                    <a:pt x="421" y="892"/>
                  </a:cubicBezTo>
                  <a:cubicBezTo>
                    <a:pt x="417" y="887"/>
                    <a:pt x="410" y="882"/>
                    <a:pt x="405" y="883"/>
                  </a:cubicBezTo>
                  <a:cubicBezTo>
                    <a:pt x="399" y="885"/>
                    <a:pt x="395" y="890"/>
                    <a:pt x="393" y="896"/>
                  </a:cubicBezTo>
                  <a:cubicBezTo>
                    <a:pt x="390" y="905"/>
                    <a:pt x="376" y="907"/>
                    <a:pt x="373" y="894"/>
                  </a:cubicBezTo>
                  <a:cubicBezTo>
                    <a:pt x="370" y="882"/>
                    <a:pt x="369" y="871"/>
                    <a:pt x="371" y="855"/>
                  </a:cubicBezTo>
                  <a:cubicBezTo>
                    <a:pt x="374" y="829"/>
                    <a:pt x="378" y="802"/>
                    <a:pt x="408" y="761"/>
                  </a:cubicBezTo>
                  <a:cubicBezTo>
                    <a:pt x="422" y="741"/>
                    <a:pt x="456" y="701"/>
                    <a:pt x="457" y="677"/>
                  </a:cubicBezTo>
                  <a:cubicBezTo>
                    <a:pt x="458" y="654"/>
                    <a:pt x="380" y="651"/>
                    <a:pt x="322" y="613"/>
                  </a:cubicBezTo>
                  <a:cubicBezTo>
                    <a:pt x="274" y="581"/>
                    <a:pt x="263" y="531"/>
                    <a:pt x="263" y="531"/>
                  </a:cubicBezTo>
                  <a:cubicBezTo>
                    <a:pt x="263" y="531"/>
                    <a:pt x="246" y="553"/>
                    <a:pt x="209" y="576"/>
                  </a:cubicBezTo>
                  <a:cubicBezTo>
                    <a:pt x="184" y="590"/>
                    <a:pt x="138" y="601"/>
                    <a:pt x="138" y="601"/>
                  </a:cubicBezTo>
                  <a:cubicBezTo>
                    <a:pt x="146" y="612"/>
                    <a:pt x="152" y="625"/>
                    <a:pt x="156" y="636"/>
                  </a:cubicBezTo>
                  <a:cubicBezTo>
                    <a:pt x="162" y="652"/>
                    <a:pt x="157" y="661"/>
                    <a:pt x="151" y="667"/>
                  </a:cubicBezTo>
                  <a:cubicBezTo>
                    <a:pt x="152" y="674"/>
                    <a:pt x="150" y="681"/>
                    <a:pt x="147" y="688"/>
                  </a:cubicBezTo>
                  <a:cubicBezTo>
                    <a:pt x="140" y="683"/>
                    <a:pt x="136" y="674"/>
                    <a:pt x="136" y="674"/>
                  </a:cubicBezTo>
                  <a:cubicBezTo>
                    <a:pt x="126" y="675"/>
                    <a:pt x="120" y="668"/>
                    <a:pt x="117" y="655"/>
                  </a:cubicBezTo>
                  <a:cubicBezTo>
                    <a:pt x="115" y="648"/>
                    <a:pt x="114" y="636"/>
                    <a:pt x="115" y="631"/>
                  </a:cubicBezTo>
                  <a:cubicBezTo>
                    <a:pt x="115" y="622"/>
                    <a:pt x="112" y="619"/>
                    <a:pt x="108" y="619"/>
                  </a:cubicBezTo>
                  <a:cubicBezTo>
                    <a:pt x="104" y="619"/>
                    <a:pt x="102" y="622"/>
                    <a:pt x="101" y="627"/>
                  </a:cubicBezTo>
                  <a:cubicBezTo>
                    <a:pt x="101" y="636"/>
                    <a:pt x="99" y="649"/>
                    <a:pt x="97" y="654"/>
                  </a:cubicBezTo>
                  <a:cubicBezTo>
                    <a:pt x="95" y="662"/>
                    <a:pt x="88" y="674"/>
                    <a:pt x="79" y="674"/>
                  </a:cubicBezTo>
                  <a:cubicBezTo>
                    <a:pt x="79" y="674"/>
                    <a:pt x="74" y="687"/>
                    <a:pt x="68" y="690"/>
                  </a:cubicBezTo>
                  <a:cubicBezTo>
                    <a:pt x="63" y="685"/>
                    <a:pt x="65" y="670"/>
                    <a:pt x="65" y="670"/>
                  </a:cubicBezTo>
                  <a:cubicBezTo>
                    <a:pt x="60" y="665"/>
                    <a:pt x="57" y="656"/>
                    <a:pt x="64" y="639"/>
                  </a:cubicBezTo>
                  <a:cubicBezTo>
                    <a:pt x="70" y="627"/>
                    <a:pt x="74" y="623"/>
                    <a:pt x="80" y="617"/>
                  </a:cubicBezTo>
                  <a:cubicBezTo>
                    <a:pt x="85" y="611"/>
                    <a:pt x="87" y="608"/>
                    <a:pt x="83" y="604"/>
                  </a:cubicBezTo>
                  <a:cubicBezTo>
                    <a:pt x="81" y="601"/>
                    <a:pt x="78" y="602"/>
                    <a:pt x="73" y="605"/>
                  </a:cubicBezTo>
                  <a:cubicBezTo>
                    <a:pt x="62" y="612"/>
                    <a:pt x="35" y="625"/>
                    <a:pt x="18" y="612"/>
                  </a:cubicBezTo>
                  <a:cubicBezTo>
                    <a:pt x="11" y="614"/>
                    <a:pt x="4" y="611"/>
                    <a:pt x="0" y="608"/>
                  </a:cubicBezTo>
                  <a:cubicBezTo>
                    <a:pt x="3" y="600"/>
                    <a:pt x="10" y="595"/>
                    <a:pt x="17" y="593"/>
                  </a:cubicBezTo>
                  <a:cubicBezTo>
                    <a:pt x="24" y="582"/>
                    <a:pt x="40" y="576"/>
                    <a:pt x="73" y="580"/>
                  </a:cubicBezTo>
                  <a:cubicBezTo>
                    <a:pt x="77" y="581"/>
                    <a:pt x="82" y="581"/>
                    <a:pt x="84" y="576"/>
                  </a:cubicBezTo>
                  <a:cubicBezTo>
                    <a:pt x="85" y="572"/>
                    <a:pt x="84" y="568"/>
                    <a:pt x="78" y="565"/>
                  </a:cubicBezTo>
                  <a:cubicBezTo>
                    <a:pt x="73" y="563"/>
                    <a:pt x="64" y="559"/>
                    <a:pt x="53" y="551"/>
                  </a:cubicBezTo>
                  <a:cubicBezTo>
                    <a:pt x="43" y="544"/>
                    <a:pt x="36" y="535"/>
                    <a:pt x="40" y="524"/>
                  </a:cubicBezTo>
                  <a:cubicBezTo>
                    <a:pt x="40" y="524"/>
                    <a:pt x="34" y="517"/>
                    <a:pt x="32" y="509"/>
                  </a:cubicBezTo>
                  <a:cubicBezTo>
                    <a:pt x="39" y="507"/>
                    <a:pt x="46" y="508"/>
                    <a:pt x="51" y="511"/>
                  </a:cubicBezTo>
                  <a:cubicBezTo>
                    <a:pt x="59" y="507"/>
                    <a:pt x="71" y="511"/>
                    <a:pt x="80" y="519"/>
                  </a:cubicBezTo>
                  <a:cubicBezTo>
                    <a:pt x="88" y="526"/>
                    <a:pt x="101" y="542"/>
                    <a:pt x="113" y="557"/>
                  </a:cubicBezTo>
                  <a:cubicBezTo>
                    <a:pt x="113" y="557"/>
                    <a:pt x="155" y="552"/>
                    <a:pt x="189" y="514"/>
                  </a:cubicBezTo>
                  <a:cubicBezTo>
                    <a:pt x="210" y="491"/>
                    <a:pt x="214" y="454"/>
                    <a:pt x="215" y="421"/>
                  </a:cubicBezTo>
                  <a:cubicBezTo>
                    <a:pt x="216" y="416"/>
                    <a:pt x="213" y="410"/>
                    <a:pt x="209" y="408"/>
                  </a:cubicBezTo>
                  <a:cubicBezTo>
                    <a:pt x="202" y="405"/>
                    <a:pt x="194" y="411"/>
                    <a:pt x="189" y="413"/>
                  </a:cubicBezTo>
                  <a:cubicBezTo>
                    <a:pt x="184" y="415"/>
                    <a:pt x="173" y="412"/>
                    <a:pt x="177" y="401"/>
                  </a:cubicBezTo>
                  <a:cubicBezTo>
                    <a:pt x="182" y="389"/>
                    <a:pt x="185" y="383"/>
                    <a:pt x="195" y="372"/>
                  </a:cubicBezTo>
                  <a:cubicBezTo>
                    <a:pt x="200" y="366"/>
                    <a:pt x="213" y="353"/>
                    <a:pt x="229" y="344"/>
                  </a:cubicBezTo>
                  <a:cubicBezTo>
                    <a:pt x="215" y="334"/>
                    <a:pt x="199" y="320"/>
                    <a:pt x="185" y="306"/>
                  </a:cubicBezTo>
                  <a:cubicBezTo>
                    <a:pt x="173" y="294"/>
                    <a:pt x="153" y="263"/>
                    <a:pt x="142" y="239"/>
                  </a:cubicBezTo>
                  <a:cubicBezTo>
                    <a:pt x="140" y="246"/>
                    <a:pt x="138" y="257"/>
                    <a:pt x="135" y="264"/>
                  </a:cubicBezTo>
                  <a:cubicBezTo>
                    <a:pt x="129" y="279"/>
                    <a:pt x="121" y="282"/>
                    <a:pt x="113" y="283"/>
                  </a:cubicBezTo>
                  <a:cubicBezTo>
                    <a:pt x="109" y="288"/>
                    <a:pt x="103" y="292"/>
                    <a:pt x="96" y="295"/>
                  </a:cubicBezTo>
                  <a:cubicBezTo>
                    <a:pt x="94" y="288"/>
                    <a:pt x="98" y="277"/>
                    <a:pt x="98" y="277"/>
                  </a:cubicBezTo>
                  <a:cubicBezTo>
                    <a:pt x="89" y="270"/>
                    <a:pt x="91" y="260"/>
                    <a:pt x="95" y="249"/>
                  </a:cubicBezTo>
                  <a:cubicBezTo>
                    <a:pt x="99" y="240"/>
                    <a:pt x="105" y="234"/>
                    <a:pt x="108" y="230"/>
                  </a:cubicBezTo>
                  <a:cubicBezTo>
                    <a:pt x="114" y="224"/>
                    <a:pt x="115" y="220"/>
                    <a:pt x="111" y="217"/>
                  </a:cubicBezTo>
                  <a:cubicBezTo>
                    <a:pt x="108" y="214"/>
                    <a:pt x="104" y="215"/>
                    <a:pt x="100" y="219"/>
                  </a:cubicBezTo>
                  <a:cubicBezTo>
                    <a:pt x="95" y="226"/>
                    <a:pt x="84" y="235"/>
                    <a:pt x="80" y="238"/>
                  </a:cubicBezTo>
                  <a:cubicBezTo>
                    <a:pt x="73" y="242"/>
                    <a:pt x="57" y="244"/>
                    <a:pt x="51" y="239"/>
                  </a:cubicBezTo>
                  <a:cubicBezTo>
                    <a:pt x="51" y="239"/>
                    <a:pt x="39" y="244"/>
                    <a:pt x="32" y="243"/>
                  </a:cubicBezTo>
                  <a:cubicBezTo>
                    <a:pt x="33" y="236"/>
                    <a:pt x="43" y="226"/>
                    <a:pt x="43" y="226"/>
                  </a:cubicBezTo>
                  <a:cubicBezTo>
                    <a:pt x="44" y="217"/>
                    <a:pt x="45" y="213"/>
                    <a:pt x="62" y="204"/>
                  </a:cubicBezTo>
                  <a:cubicBezTo>
                    <a:pt x="69" y="200"/>
                    <a:pt x="82" y="198"/>
                    <a:pt x="90" y="198"/>
                  </a:cubicBezTo>
                  <a:cubicBezTo>
                    <a:pt x="99" y="198"/>
                    <a:pt x="103" y="194"/>
                    <a:pt x="103" y="190"/>
                  </a:cubicBezTo>
                  <a:cubicBezTo>
                    <a:pt x="103" y="186"/>
                    <a:pt x="99" y="183"/>
                    <a:pt x="92" y="183"/>
                  </a:cubicBezTo>
                  <a:cubicBezTo>
                    <a:pt x="77" y="184"/>
                    <a:pt x="51" y="175"/>
                    <a:pt x="46" y="154"/>
                  </a:cubicBezTo>
                  <a:cubicBezTo>
                    <a:pt x="40" y="151"/>
                    <a:pt x="37" y="144"/>
                    <a:pt x="35" y="140"/>
                  </a:cubicBezTo>
                  <a:cubicBezTo>
                    <a:pt x="43" y="136"/>
                    <a:pt x="52" y="137"/>
                    <a:pt x="57" y="139"/>
                  </a:cubicBezTo>
                  <a:cubicBezTo>
                    <a:pt x="73" y="132"/>
                    <a:pt x="90" y="138"/>
                    <a:pt x="108" y="165"/>
                  </a:cubicBezTo>
                  <a:cubicBezTo>
                    <a:pt x="113" y="172"/>
                    <a:pt x="126" y="169"/>
                    <a:pt x="121" y="158"/>
                  </a:cubicBezTo>
                  <a:cubicBezTo>
                    <a:pt x="119" y="153"/>
                    <a:pt x="116" y="143"/>
                    <a:pt x="112" y="131"/>
                  </a:cubicBezTo>
                  <a:cubicBezTo>
                    <a:pt x="109" y="119"/>
                    <a:pt x="110" y="107"/>
                    <a:pt x="120" y="101"/>
                  </a:cubicBezTo>
                  <a:cubicBezTo>
                    <a:pt x="120" y="101"/>
                    <a:pt x="120" y="91"/>
                    <a:pt x="124" y="84"/>
                  </a:cubicBezTo>
                  <a:cubicBezTo>
                    <a:pt x="130" y="88"/>
                    <a:pt x="135" y="92"/>
                    <a:pt x="137" y="98"/>
                  </a:cubicBezTo>
                  <a:cubicBezTo>
                    <a:pt x="145" y="100"/>
                    <a:pt x="152" y="112"/>
                    <a:pt x="155" y="122"/>
                  </a:cubicBezTo>
                  <a:cubicBezTo>
                    <a:pt x="157" y="132"/>
                    <a:pt x="159" y="150"/>
                    <a:pt x="155" y="173"/>
                  </a:cubicBezTo>
                  <a:cubicBezTo>
                    <a:pt x="161" y="195"/>
                    <a:pt x="176" y="213"/>
                    <a:pt x="187" y="225"/>
                  </a:cubicBezTo>
                  <a:cubicBezTo>
                    <a:pt x="206" y="246"/>
                    <a:pt x="245" y="271"/>
                    <a:pt x="272" y="286"/>
                  </a:cubicBezTo>
                  <a:cubicBezTo>
                    <a:pt x="275" y="283"/>
                    <a:pt x="279" y="280"/>
                    <a:pt x="282" y="276"/>
                  </a:cubicBezTo>
                  <a:cubicBezTo>
                    <a:pt x="285" y="273"/>
                    <a:pt x="284" y="269"/>
                    <a:pt x="283" y="265"/>
                  </a:cubicBezTo>
                  <a:cubicBezTo>
                    <a:pt x="279" y="259"/>
                    <a:pt x="269" y="258"/>
                    <a:pt x="264" y="257"/>
                  </a:cubicBezTo>
                  <a:cubicBezTo>
                    <a:pt x="258" y="256"/>
                    <a:pt x="252" y="248"/>
                    <a:pt x="262" y="241"/>
                  </a:cubicBezTo>
                  <a:cubicBezTo>
                    <a:pt x="272" y="234"/>
                    <a:pt x="283" y="230"/>
                    <a:pt x="297" y="226"/>
                  </a:cubicBezTo>
                  <a:cubicBezTo>
                    <a:pt x="307" y="224"/>
                    <a:pt x="326" y="221"/>
                    <a:pt x="348" y="227"/>
                  </a:cubicBezTo>
                  <a:cubicBezTo>
                    <a:pt x="348" y="227"/>
                    <a:pt x="360" y="213"/>
                    <a:pt x="354" y="208"/>
                  </a:cubicBezTo>
                  <a:cubicBezTo>
                    <a:pt x="332" y="191"/>
                    <a:pt x="289" y="202"/>
                    <a:pt x="289" y="202"/>
                  </a:cubicBezTo>
                  <a:cubicBezTo>
                    <a:pt x="273" y="179"/>
                    <a:pt x="287" y="173"/>
                    <a:pt x="311" y="173"/>
                  </a:cubicBezTo>
                  <a:cubicBezTo>
                    <a:pt x="330" y="172"/>
                    <a:pt x="351" y="175"/>
                    <a:pt x="374" y="183"/>
                  </a:cubicBezTo>
                  <a:cubicBezTo>
                    <a:pt x="389" y="171"/>
                    <a:pt x="384" y="136"/>
                    <a:pt x="363" y="126"/>
                  </a:cubicBezTo>
                  <a:cubicBezTo>
                    <a:pt x="318" y="105"/>
                    <a:pt x="283" y="127"/>
                    <a:pt x="283" y="127"/>
                  </a:cubicBezTo>
                  <a:cubicBezTo>
                    <a:pt x="273" y="125"/>
                    <a:pt x="263" y="120"/>
                    <a:pt x="258" y="109"/>
                  </a:cubicBezTo>
                  <a:cubicBezTo>
                    <a:pt x="253" y="97"/>
                    <a:pt x="257" y="83"/>
                    <a:pt x="257" y="83"/>
                  </a:cubicBezTo>
                  <a:cubicBezTo>
                    <a:pt x="246" y="76"/>
                    <a:pt x="246" y="52"/>
                    <a:pt x="315" y="57"/>
                  </a:cubicBezTo>
                  <a:cubicBezTo>
                    <a:pt x="315" y="57"/>
                    <a:pt x="308" y="38"/>
                    <a:pt x="313" y="22"/>
                  </a:cubicBezTo>
                  <a:cubicBezTo>
                    <a:pt x="320" y="2"/>
                    <a:pt x="395" y="13"/>
                    <a:pt x="412" y="9"/>
                  </a:cubicBezTo>
                  <a:cubicBezTo>
                    <a:pt x="416" y="8"/>
                    <a:pt x="424" y="5"/>
                    <a:pt x="429" y="4"/>
                  </a:cubicBezTo>
                  <a:cubicBezTo>
                    <a:pt x="439" y="0"/>
                    <a:pt x="443" y="11"/>
                    <a:pt x="440" y="17"/>
                  </a:cubicBezTo>
                  <a:cubicBezTo>
                    <a:pt x="434" y="27"/>
                    <a:pt x="432" y="40"/>
                    <a:pt x="432" y="40"/>
                  </a:cubicBezTo>
                  <a:cubicBezTo>
                    <a:pt x="432" y="40"/>
                    <a:pt x="460" y="47"/>
                    <a:pt x="484" y="77"/>
                  </a:cubicBezTo>
                  <a:cubicBezTo>
                    <a:pt x="497" y="93"/>
                    <a:pt x="502" y="118"/>
                    <a:pt x="504" y="130"/>
                  </a:cubicBezTo>
                  <a:cubicBezTo>
                    <a:pt x="507" y="142"/>
                    <a:pt x="495" y="143"/>
                    <a:pt x="490" y="139"/>
                  </a:cubicBezTo>
                  <a:cubicBezTo>
                    <a:pt x="486" y="136"/>
                    <a:pt x="480" y="129"/>
                    <a:pt x="472" y="131"/>
                  </a:cubicBezTo>
                  <a:cubicBezTo>
                    <a:pt x="467" y="131"/>
                    <a:pt x="462" y="139"/>
                    <a:pt x="460" y="144"/>
                  </a:cubicBezTo>
                  <a:cubicBezTo>
                    <a:pt x="488" y="159"/>
                    <a:pt x="497" y="192"/>
                    <a:pt x="500" y="205"/>
                  </a:cubicBezTo>
                  <a:cubicBezTo>
                    <a:pt x="502" y="220"/>
                    <a:pt x="501" y="232"/>
                    <a:pt x="500" y="244"/>
                  </a:cubicBezTo>
                  <a:cubicBezTo>
                    <a:pt x="498" y="256"/>
                    <a:pt x="486" y="253"/>
                    <a:pt x="483" y="248"/>
                  </a:cubicBezTo>
                  <a:cubicBezTo>
                    <a:pt x="481" y="244"/>
                    <a:pt x="477" y="235"/>
                    <a:pt x="469" y="234"/>
                  </a:cubicBezTo>
                  <a:cubicBezTo>
                    <a:pt x="462" y="233"/>
                    <a:pt x="457" y="239"/>
                    <a:pt x="454" y="245"/>
                  </a:cubicBezTo>
                  <a:cubicBezTo>
                    <a:pt x="464" y="261"/>
                    <a:pt x="468" y="280"/>
                    <a:pt x="469" y="290"/>
                  </a:cubicBezTo>
                  <a:cubicBezTo>
                    <a:pt x="471" y="305"/>
                    <a:pt x="470" y="316"/>
                    <a:pt x="468" y="328"/>
                  </a:cubicBezTo>
                  <a:cubicBezTo>
                    <a:pt x="466" y="340"/>
                    <a:pt x="454" y="337"/>
                    <a:pt x="452" y="332"/>
                  </a:cubicBezTo>
                  <a:cubicBezTo>
                    <a:pt x="449" y="328"/>
                    <a:pt x="445" y="319"/>
                    <a:pt x="438" y="317"/>
                  </a:cubicBezTo>
                  <a:cubicBezTo>
                    <a:pt x="430" y="316"/>
                    <a:pt x="424" y="325"/>
                    <a:pt x="421" y="331"/>
                  </a:cubicBezTo>
                  <a:cubicBezTo>
                    <a:pt x="437" y="348"/>
                    <a:pt x="443" y="373"/>
                    <a:pt x="445" y="384"/>
                  </a:cubicBezTo>
                  <a:cubicBezTo>
                    <a:pt x="447" y="398"/>
                    <a:pt x="446" y="410"/>
                    <a:pt x="445" y="422"/>
                  </a:cubicBezTo>
                  <a:cubicBezTo>
                    <a:pt x="443" y="434"/>
                    <a:pt x="431" y="433"/>
                    <a:pt x="428" y="426"/>
                  </a:cubicBezTo>
                  <a:cubicBezTo>
                    <a:pt x="426" y="421"/>
                    <a:pt x="423" y="413"/>
                    <a:pt x="415" y="411"/>
                  </a:cubicBezTo>
                  <a:cubicBezTo>
                    <a:pt x="410" y="411"/>
                    <a:pt x="404" y="415"/>
                    <a:pt x="401" y="419"/>
                  </a:cubicBezTo>
                  <a:cubicBezTo>
                    <a:pt x="398" y="435"/>
                    <a:pt x="402" y="450"/>
                    <a:pt x="405" y="465"/>
                  </a:cubicBezTo>
                  <a:cubicBezTo>
                    <a:pt x="410" y="490"/>
                    <a:pt x="423" y="514"/>
                    <a:pt x="455" y="537"/>
                  </a:cubicBezTo>
                  <a:cubicBezTo>
                    <a:pt x="490" y="563"/>
                    <a:pt x="534" y="604"/>
                    <a:pt x="548" y="655"/>
                  </a:cubicBezTo>
                  <a:cubicBezTo>
                    <a:pt x="578" y="642"/>
                    <a:pt x="606" y="613"/>
                    <a:pt x="571" y="564"/>
                  </a:cubicBezTo>
                  <a:cubicBezTo>
                    <a:pt x="537" y="518"/>
                    <a:pt x="510" y="503"/>
                    <a:pt x="495" y="448"/>
                  </a:cubicBezTo>
                  <a:cubicBezTo>
                    <a:pt x="487" y="416"/>
                    <a:pt x="492" y="382"/>
                    <a:pt x="520" y="347"/>
                  </a:cubicBezTo>
                  <a:cubicBezTo>
                    <a:pt x="516" y="341"/>
                    <a:pt x="514" y="334"/>
                    <a:pt x="514" y="326"/>
                  </a:cubicBezTo>
                  <a:cubicBezTo>
                    <a:pt x="513" y="312"/>
                    <a:pt x="514" y="292"/>
                    <a:pt x="528" y="270"/>
                  </a:cubicBezTo>
                  <a:cubicBezTo>
                    <a:pt x="540" y="249"/>
                    <a:pt x="562" y="223"/>
                    <a:pt x="594" y="208"/>
                  </a:cubicBezTo>
                  <a:cubicBezTo>
                    <a:pt x="602" y="213"/>
                    <a:pt x="603" y="228"/>
                    <a:pt x="601" y="232"/>
                  </a:cubicBezTo>
                  <a:cubicBezTo>
                    <a:pt x="591" y="251"/>
                    <a:pt x="554" y="278"/>
                    <a:pt x="553" y="289"/>
                  </a:cubicBezTo>
                  <a:cubicBezTo>
                    <a:pt x="553" y="295"/>
                    <a:pt x="568" y="305"/>
                    <a:pt x="573" y="303"/>
                  </a:cubicBezTo>
                  <a:cubicBezTo>
                    <a:pt x="584" y="299"/>
                    <a:pt x="595" y="272"/>
                    <a:pt x="599" y="266"/>
                  </a:cubicBezTo>
                  <a:cubicBezTo>
                    <a:pt x="603" y="262"/>
                    <a:pt x="616" y="262"/>
                    <a:pt x="615" y="274"/>
                  </a:cubicBezTo>
                  <a:cubicBezTo>
                    <a:pt x="614" y="286"/>
                    <a:pt x="612" y="298"/>
                    <a:pt x="606" y="312"/>
                  </a:cubicBezTo>
                  <a:cubicBezTo>
                    <a:pt x="601" y="325"/>
                    <a:pt x="583" y="353"/>
                    <a:pt x="547" y="358"/>
                  </a:cubicBezTo>
                  <a:cubicBezTo>
                    <a:pt x="543" y="359"/>
                    <a:pt x="540" y="358"/>
                    <a:pt x="537" y="358"/>
                  </a:cubicBezTo>
                  <a:cubicBezTo>
                    <a:pt x="515" y="387"/>
                    <a:pt x="518" y="417"/>
                    <a:pt x="521" y="434"/>
                  </a:cubicBezTo>
                  <a:cubicBezTo>
                    <a:pt x="528" y="470"/>
                    <a:pt x="552" y="490"/>
                    <a:pt x="583" y="530"/>
                  </a:cubicBezTo>
                  <a:cubicBezTo>
                    <a:pt x="611" y="566"/>
                    <a:pt x="625" y="586"/>
                    <a:pt x="617" y="62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4" name="Freeform 15"/>
            <p:cNvSpPr>
              <a:spLocks/>
            </p:cNvSpPr>
            <p:nvPr/>
          </p:nvSpPr>
          <p:spPr bwMode="auto">
            <a:xfrm>
              <a:off x="530760" y="284909"/>
              <a:ext cx="28320" cy="29607"/>
            </a:xfrm>
            <a:custGeom>
              <a:avLst/>
              <a:gdLst>
                <a:gd name="T0" fmla="*/ 49 w 99"/>
                <a:gd name="T1" fmla="*/ 99 h 99"/>
                <a:gd name="T2" fmla="*/ 13 w 99"/>
                <a:gd name="T3" fmla="*/ 49 h 99"/>
                <a:gd name="T4" fmla="*/ 25 w 99"/>
                <a:gd name="T5" fmla="*/ 1 h 99"/>
                <a:gd name="T6" fmla="*/ 48 w 99"/>
                <a:gd name="T7" fmla="*/ 10 h 99"/>
                <a:gd name="T8" fmla="*/ 51 w 99"/>
                <a:gd name="T9" fmla="*/ 10 h 99"/>
                <a:gd name="T10" fmla="*/ 74 w 99"/>
                <a:gd name="T11" fmla="*/ 1 h 99"/>
                <a:gd name="T12" fmla="*/ 86 w 99"/>
                <a:gd name="T13" fmla="*/ 49 h 99"/>
                <a:gd name="T14" fmla="*/ 49 w 99"/>
                <a:gd name="T15" fmla="*/ 99 h 99"/>
                <a:gd name="T16" fmla="*/ 49 w 99"/>
                <a:gd name="T1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99">
                  <a:moveTo>
                    <a:pt x="49" y="99"/>
                  </a:moveTo>
                  <a:cubicBezTo>
                    <a:pt x="39" y="82"/>
                    <a:pt x="25" y="66"/>
                    <a:pt x="13" y="49"/>
                  </a:cubicBezTo>
                  <a:cubicBezTo>
                    <a:pt x="0" y="30"/>
                    <a:pt x="2" y="6"/>
                    <a:pt x="25" y="1"/>
                  </a:cubicBezTo>
                  <a:cubicBezTo>
                    <a:pt x="32" y="0"/>
                    <a:pt x="41" y="3"/>
                    <a:pt x="48" y="10"/>
                  </a:cubicBezTo>
                  <a:cubicBezTo>
                    <a:pt x="49" y="11"/>
                    <a:pt x="50" y="11"/>
                    <a:pt x="51" y="10"/>
                  </a:cubicBezTo>
                  <a:cubicBezTo>
                    <a:pt x="57" y="3"/>
                    <a:pt x="67" y="0"/>
                    <a:pt x="74" y="1"/>
                  </a:cubicBezTo>
                  <a:cubicBezTo>
                    <a:pt x="97" y="6"/>
                    <a:pt x="99" y="30"/>
                    <a:pt x="86" y="49"/>
                  </a:cubicBezTo>
                  <a:cubicBezTo>
                    <a:pt x="74" y="66"/>
                    <a:pt x="60" y="82"/>
                    <a:pt x="49" y="99"/>
                  </a:cubicBezTo>
                  <a:lnTo>
                    <a:pt x="49" y="99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5" name="Freeform 16"/>
            <p:cNvSpPr>
              <a:spLocks/>
            </p:cNvSpPr>
            <p:nvPr/>
          </p:nvSpPr>
          <p:spPr bwMode="auto">
            <a:xfrm>
              <a:off x="530760" y="749621"/>
              <a:ext cx="28320" cy="28320"/>
            </a:xfrm>
            <a:custGeom>
              <a:avLst/>
              <a:gdLst>
                <a:gd name="T0" fmla="*/ 49 w 99"/>
                <a:gd name="T1" fmla="*/ 99 h 99"/>
                <a:gd name="T2" fmla="*/ 13 w 99"/>
                <a:gd name="T3" fmla="*/ 49 h 99"/>
                <a:gd name="T4" fmla="*/ 25 w 99"/>
                <a:gd name="T5" fmla="*/ 1 h 99"/>
                <a:gd name="T6" fmla="*/ 48 w 99"/>
                <a:gd name="T7" fmla="*/ 10 h 99"/>
                <a:gd name="T8" fmla="*/ 51 w 99"/>
                <a:gd name="T9" fmla="*/ 10 h 99"/>
                <a:gd name="T10" fmla="*/ 74 w 99"/>
                <a:gd name="T11" fmla="*/ 1 h 99"/>
                <a:gd name="T12" fmla="*/ 86 w 99"/>
                <a:gd name="T13" fmla="*/ 49 h 99"/>
                <a:gd name="T14" fmla="*/ 49 w 99"/>
                <a:gd name="T15" fmla="*/ 99 h 99"/>
                <a:gd name="T16" fmla="*/ 49 w 99"/>
                <a:gd name="T1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99">
                  <a:moveTo>
                    <a:pt x="49" y="99"/>
                  </a:moveTo>
                  <a:cubicBezTo>
                    <a:pt x="39" y="82"/>
                    <a:pt x="25" y="66"/>
                    <a:pt x="13" y="49"/>
                  </a:cubicBezTo>
                  <a:cubicBezTo>
                    <a:pt x="0" y="30"/>
                    <a:pt x="2" y="6"/>
                    <a:pt x="25" y="1"/>
                  </a:cubicBezTo>
                  <a:cubicBezTo>
                    <a:pt x="32" y="0"/>
                    <a:pt x="41" y="3"/>
                    <a:pt x="48" y="10"/>
                  </a:cubicBezTo>
                  <a:cubicBezTo>
                    <a:pt x="49" y="11"/>
                    <a:pt x="50" y="11"/>
                    <a:pt x="51" y="10"/>
                  </a:cubicBezTo>
                  <a:cubicBezTo>
                    <a:pt x="57" y="3"/>
                    <a:pt x="67" y="0"/>
                    <a:pt x="74" y="1"/>
                  </a:cubicBezTo>
                  <a:cubicBezTo>
                    <a:pt x="97" y="6"/>
                    <a:pt x="99" y="30"/>
                    <a:pt x="86" y="49"/>
                  </a:cubicBezTo>
                  <a:cubicBezTo>
                    <a:pt x="74" y="66"/>
                    <a:pt x="60" y="82"/>
                    <a:pt x="49" y="99"/>
                  </a:cubicBezTo>
                  <a:lnTo>
                    <a:pt x="49" y="99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Freeform 17"/>
            <p:cNvSpPr>
              <a:spLocks/>
            </p:cNvSpPr>
            <p:nvPr/>
          </p:nvSpPr>
          <p:spPr bwMode="auto">
            <a:xfrm>
              <a:off x="579677" y="726449"/>
              <a:ext cx="29607" cy="28320"/>
            </a:xfrm>
            <a:custGeom>
              <a:avLst/>
              <a:gdLst>
                <a:gd name="T0" fmla="*/ 50 w 100"/>
                <a:gd name="T1" fmla="*/ 99 h 99"/>
                <a:gd name="T2" fmla="*/ 13 w 100"/>
                <a:gd name="T3" fmla="*/ 49 h 99"/>
                <a:gd name="T4" fmla="*/ 25 w 100"/>
                <a:gd name="T5" fmla="*/ 2 h 99"/>
                <a:gd name="T6" fmla="*/ 49 w 100"/>
                <a:gd name="T7" fmla="*/ 10 h 99"/>
                <a:gd name="T8" fmla="*/ 51 w 100"/>
                <a:gd name="T9" fmla="*/ 10 h 99"/>
                <a:gd name="T10" fmla="*/ 74 w 100"/>
                <a:gd name="T11" fmla="*/ 2 h 99"/>
                <a:gd name="T12" fmla="*/ 87 w 100"/>
                <a:gd name="T13" fmla="*/ 49 h 99"/>
                <a:gd name="T14" fmla="*/ 50 w 100"/>
                <a:gd name="T15" fmla="*/ 99 h 99"/>
                <a:gd name="T16" fmla="*/ 50 w 100"/>
                <a:gd name="T1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99">
                  <a:moveTo>
                    <a:pt x="50" y="99"/>
                  </a:moveTo>
                  <a:cubicBezTo>
                    <a:pt x="39" y="83"/>
                    <a:pt x="25" y="66"/>
                    <a:pt x="13" y="49"/>
                  </a:cubicBezTo>
                  <a:cubicBezTo>
                    <a:pt x="0" y="30"/>
                    <a:pt x="2" y="6"/>
                    <a:pt x="25" y="2"/>
                  </a:cubicBezTo>
                  <a:cubicBezTo>
                    <a:pt x="32" y="0"/>
                    <a:pt x="42" y="3"/>
                    <a:pt x="49" y="10"/>
                  </a:cubicBezTo>
                  <a:cubicBezTo>
                    <a:pt x="49" y="11"/>
                    <a:pt x="50" y="11"/>
                    <a:pt x="51" y="10"/>
                  </a:cubicBezTo>
                  <a:cubicBezTo>
                    <a:pt x="58" y="3"/>
                    <a:pt x="67" y="0"/>
                    <a:pt x="74" y="2"/>
                  </a:cubicBezTo>
                  <a:cubicBezTo>
                    <a:pt x="97" y="6"/>
                    <a:pt x="100" y="30"/>
                    <a:pt x="87" y="49"/>
                  </a:cubicBezTo>
                  <a:cubicBezTo>
                    <a:pt x="75" y="66"/>
                    <a:pt x="61" y="83"/>
                    <a:pt x="50" y="99"/>
                  </a:cubicBezTo>
                  <a:lnTo>
                    <a:pt x="50" y="99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Freeform 18"/>
            <p:cNvSpPr>
              <a:spLocks/>
            </p:cNvSpPr>
            <p:nvPr/>
          </p:nvSpPr>
          <p:spPr bwMode="auto">
            <a:xfrm>
              <a:off x="530760" y="466417"/>
              <a:ext cx="28320" cy="28320"/>
            </a:xfrm>
            <a:custGeom>
              <a:avLst/>
              <a:gdLst>
                <a:gd name="T0" fmla="*/ 49 w 99"/>
                <a:gd name="T1" fmla="*/ 99 h 99"/>
                <a:gd name="T2" fmla="*/ 13 w 99"/>
                <a:gd name="T3" fmla="*/ 49 h 99"/>
                <a:gd name="T4" fmla="*/ 25 w 99"/>
                <a:gd name="T5" fmla="*/ 1 h 99"/>
                <a:gd name="T6" fmla="*/ 48 w 99"/>
                <a:gd name="T7" fmla="*/ 10 h 99"/>
                <a:gd name="T8" fmla="*/ 51 w 99"/>
                <a:gd name="T9" fmla="*/ 10 h 99"/>
                <a:gd name="T10" fmla="*/ 74 w 99"/>
                <a:gd name="T11" fmla="*/ 1 h 99"/>
                <a:gd name="T12" fmla="*/ 86 w 99"/>
                <a:gd name="T13" fmla="*/ 49 h 99"/>
                <a:gd name="T14" fmla="*/ 49 w 99"/>
                <a:gd name="T15" fmla="*/ 99 h 99"/>
                <a:gd name="T16" fmla="*/ 49 w 99"/>
                <a:gd name="T1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99">
                  <a:moveTo>
                    <a:pt x="49" y="99"/>
                  </a:moveTo>
                  <a:cubicBezTo>
                    <a:pt x="39" y="82"/>
                    <a:pt x="25" y="66"/>
                    <a:pt x="13" y="49"/>
                  </a:cubicBezTo>
                  <a:cubicBezTo>
                    <a:pt x="0" y="30"/>
                    <a:pt x="2" y="6"/>
                    <a:pt x="25" y="1"/>
                  </a:cubicBezTo>
                  <a:cubicBezTo>
                    <a:pt x="32" y="0"/>
                    <a:pt x="41" y="3"/>
                    <a:pt x="48" y="10"/>
                  </a:cubicBezTo>
                  <a:cubicBezTo>
                    <a:pt x="49" y="10"/>
                    <a:pt x="50" y="10"/>
                    <a:pt x="51" y="10"/>
                  </a:cubicBezTo>
                  <a:cubicBezTo>
                    <a:pt x="57" y="3"/>
                    <a:pt x="67" y="0"/>
                    <a:pt x="74" y="1"/>
                  </a:cubicBezTo>
                  <a:cubicBezTo>
                    <a:pt x="97" y="6"/>
                    <a:pt x="99" y="30"/>
                    <a:pt x="86" y="49"/>
                  </a:cubicBezTo>
                  <a:cubicBezTo>
                    <a:pt x="74" y="66"/>
                    <a:pt x="60" y="82"/>
                    <a:pt x="49" y="99"/>
                  </a:cubicBezTo>
                  <a:lnTo>
                    <a:pt x="49" y="99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8" name="Freeform 19"/>
            <p:cNvSpPr>
              <a:spLocks/>
            </p:cNvSpPr>
            <p:nvPr/>
          </p:nvSpPr>
          <p:spPr bwMode="auto">
            <a:xfrm>
              <a:off x="579677" y="311942"/>
              <a:ext cx="29607" cy="28320"/>
            </a:xfrm>
            <a:custGeom>
              <a:avLst/>
              <a:gdLst>
                <a:gd name="T0" fmla="*/ 50 w 100"/>
                <a:gd name="T1" fmla="*/ 99 h 99"/>
                <a:gd name="T2" fmla="*/ 13 w 100"/>
                <a:gd name="T3" fmla="*/ 49 h 99"/>
                <a:gd name="T4" fmla="*/ 25 w 100"/>
                <a:gd name="T5" fmla="*/ 2 h 99"/>
                <a:gd name="T6" fmla="*/ 49 w 100"/>
                <a:gd name="T7" fmla="*/ 10 h 99"/>
                <a:gd name="T8" fmla="*/ 51 w 100"/>
                <a:gd name="T9" fmla="*/ 10 h 99"/>
                <a:gd name="T10" fmla="*/ 74 w 100"/>
                <a:gd name="T11" fmla="*/ 2 h 99"/>
                <a:gd name="T12" fmla="*/ 87 w 100"/>
                <a:gd name="T13" fmla="*/ 49 h 99"/>
                <a:gd name="T14" fmla="*/ 50 w 100"/>
                <a:gd name="T15" fmla="*/ 99 h 99"/>
                <a:gd name="T16" fmla="*/ 50 w 100"/>
                <a:gd name="T1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99">
                  <a:moveTo>
                    <a:pt x="50" y="99"/>
                  </a:moveTo>
                  <a:cubicBezTo>
                    <a:pt x="39" y="83"/>
                    <a:pt x="25" y="66"/>
                    <a:pt x="13" y="49"/>
                  </a:cubicBezTo>
                  <a:cubicBezTo>
                    <a:pt x="0" y="30"/>
                    <a:pt x="2" y="6"/>
                    <a:pt x="25" y="2"/>
                  </a:cubicBezTo>
                  <a:cubicBezTo>
                    <a:pt x="32" y="0"/>
                    <a:pt x="42" y="3"/>
                    <a:pt x="49" y="10"/>
                  </a:cubicBezTo>
                  <a:cubicBezTo>
                    <a:pt x="49" y="11"/>
                    <a:pt x="50" y="11"/>
                    <a:pt x="51" y="10"/>
                  </a:cubicBezTo>
                  <a:cubicBezTo>
                    <a:pt x="58" y="3"/>
                    <a:pt x="67" y="0"/>
                    <a:pt x="74" y="2"/>
                  </a:cubicBezTo>
                  <a:cubicBezTo>
                    <a:pt x="97" y="6"/>
                    <a:pt x="100" y="30"/>
                    <a:pt x="87" y="49"/>
                  </a:cubicBezTo>
                  <a:cubicBezTo>
                    <a:pt x="75" y="66"/>
                    <a:pt x="61" y="83"/>
                    <a:pt x="50" y="99"/>
                  </a:cubicBezTo>
                  <a:lnTo>
                    <a:pt x="50" y="99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9" name="Freeform 20"/>
            <p:cNvSpPr>
              <a:spLocks/>
            </p:cNvSpPr>
            <p:nvPr/>
          </p:nvSpPr>
          <p:spPr bwMode="auto">
            <a:xfrm>
              <a:off x="583538" y="546229"/>
              <a:ext cx="28320" cy="28320"/>
            </a:xfrm>
            <a:custGeom>
              <a:avLst/>
              <a:gdLst>
                <a:gd name="T0" fmla="*/ 50 w 99"/>
                <a:gd name="T1" fmla="*/ 99 h 99"/>
                <a:gd name="T2" fmla="*/ 13 w 99"/>
                <a:gd name="T3" fmla="*/ 49 h 99"/>
                <a:gd name="T4" fmla="*/ 25 w 99"/>
                <a:gd name="T5" fmla="*/ 2 h 99"/>
                <a:gd name="T6" fmla="*/ 49 w 99"/>
                <a:gd name="T7" fmla="*/ 10 h 99"/>
                <a:gd name="T8" fmla="*/ 51 w 99"/>
                <a:gd name="T9" fmla="*/ 10 h 99"/>
                <a:gd name="T10" fmla="*/ 74 w 99"/>
                <a:gd name="T11" fmla="*/ 2 h 99"/>
                <a:gd name="T12" fmla="*/ 86 w 99"/>
                <a:gd name="T13" fmla="*/ 49 h 99"/>
                <a:gd name="T14" fmla="*/ 50 w 99"/>
                <a:gd name="T15" fmla="*/ 99 h 99"/>
                <a:gd name="T16" fmla="*/ 50 w 99"/>
                <a:gd name="T1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99">
                  <a:moveTo>
                    <a:pt x="50" y="99"/>
                  </a:moveTo>
                  <a:cubicBezTo>
                    <a:pt x="39" y="83"/>
                    <a:pt x="25" y="67"/>
                    <a:pt x="13" y="49"/>
                  </a:cubicBezTo>
                  <a:cubicBezTo>
                    <a:pt x="0" y="31"/>
                    <a:pt x="2" y="6"/>
                    <a:pt x="25" y="2"/>
                  </a:cubicBezTo>
                  <a:cubicBezTo>
                    <a:pt x="32" y="0"/>
                    <a:pt x="42" y="3"/>
                    <a:pt x="49" y="10"/>
                  </a:cubicBezTo>
                  <a:cubicBezTo>
                    <a:pt x="49" y="11"/>
                    <a:pt x="50" y="11"/>
                    <a:pt x="51" y="10"/>
                  </a:cubicBezTo>
                  <a:cubicBezTo>
                    <a:pt x="58" y="3"/>
                    <a:pt x="67" y="0"/>
                    <a:pt x="74" y="2"/>
                  </a:cubicBezTo>
                  <a:cubicBezTo>
                    <a:pt x="97" y="6"/>
                    <a:pt x="99" y="31"/>
                    <a:pt x="86" y="49"/>
                  </a:cubicBezTo>
                  <a:cubicBezTo>
                    <a:pt x="75" y="67"/>
                    <a:pt x="60" y="83"/>
                    <a:pt x="50" y="99"/>
                  </a:cubicBezTo>
                  <a:lnTo>
                    <a:pt x="50" y="99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0" name="Freeform 21"/>
            <p:cNvSpPr>
              <a:spLocks/>
            </p:cNvSpPr>
            <p:nvPr/>
          </p:nvSpPr>
          <p:spPr bwMode="auto">
            <a:xfrm>
              <a:off x="499865" y="282334"/>
              <a:ext cx="7724" cy="496894"/>
            </a:xfrm>
            <a:custGeom>
              <a:avLst/>
              <a:gdLst>
                <a:gd name="T0" fmla="*/ 14 w 28"/>
                <a:gd name="T1" fmla="*/ 0 h 1693"/>
                <a:gd name="T2" fmla="*/ 28 w 28"/>
                <a:gd name="T3" fmla="*/ 3 h 1693"/>
                <a:gd name="T4" fmla="*/ 28 w 28"/>
                <a:gd name="T5" fmla="*/ 1690 h 1693"/>
                <a:gd name="T6" fmla="*/ 14 w 28"/>
                <a:gd name="T7" fmla="*/ 1693 h 1693"/>
                <a:gd name="T8" fmla="*/ 0 w 28"/>
                <a:gd name="T9" fmla="*/ 1690 h 1693"/>
                <a:gd name="T10" fmla="*/ 0 w 28"/>
                <a:gd name="T11" fmla="*/ 3 h 1693"/>
                <a:gd name="T12" fmla="*/ 14 w 28"/>
                <a:gd name="T13" fmla="*/ 0 h 1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693">
                  <a:moveTo>
                    <a:pt x="14" y="0"/>
                  </a:moveTo>
                  <a:cubicBezTo>
                    <a:pt x="14" y="0"/>
                    <a:pt x="23" y="1"/>
                    <a:pt x="28" y="3"/>
                  </a:cubicBezTo>
                  <a:lnTo>
                    <a:pt x="28" y="1690"/>
                  </a:lnTo>
                  <a:cubicBezTo>
                    <a:pt x="18" y="1693"/>
                    <a:pt x="14" y="1693"/>
                    <a:pt x="14" y="1693"/>
                  </a:cubicBezTo>
                  <a:cubicBezTo>
                    <a:pt x="14" y="1693"/>
                    <a:pt x="10" y="1693"/>
                    <a:pt x="0" y="1690"/>
                  </a:cubicBezTo>
                  <a:lnTo>
                    <a:pt x="0" y="3"/>
                  </a:lnTo>
                  <a:cubicBezTo>
                    <a:pt x="4" y="1"/>
                    <a:pt x="14" y="0"/>
                    <a:pt x="14" y="0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1" name="Freeform 22"/>
            <p:cNvSpPr>
              <a:spLocks noEditPoints="1"/>
            </p:cNvSpPr>
            <p:nvPr/>
          </p:nvSpPr>
          <p:spPr bwMode="auto">
            <a:xfrm>
              <a:off x="232108" y="611881"/>
              <a:ext cx="52779" cy="55353"/>
            </a:xfrm>
            <a:custGeom>
              <a:avLst/>
              <a:gdLst>
                <a:gd name="T0" fmla="*/ 150 w 178"/>
                <a:gd name="T1" fmla="*/ 88 h 189"/>
                <a:gd name="T2" fmla="*/ 145 w 178"/>
                <a:gd name="T3" fmla="*/ 71 h 189"/>
                <a:gd name="T4" fmla="*/ 103 w 178"/>
                <a:gd name="T5" fmla="*/ 84 h 189"/>
                <a:gd name="T6" fmla="*/ 107 w 178"/>
                <a:gd name="T7" fmla="*/ 98 h 189"/>
                <a:gd name="T8" fmla="*/ 135 w 178"/>
                <a:gd name="T9" fmla="*/ 109 h 189"/>
                <a:gd name="T10" fmla="*/ 150 w 178"/>
                <a:gd name="T11" fmla="*/ 88 h 189"/>
                <a:gd name="T12" fmla="*/ 91 w 178"/>
                <a:gd name="T13" fmla="*/ 105 h 189"/>
                <a:gd name="T14" fmla="*/ 87 w 178"/>
                <a:gd name="T15" fmla="*/ 90 h 189"/>
                <a:gd name="T16" fmla="*/ 46 w 178"/>
                <a:gd name="T17" fmla="*/ 103 h 189"/>
                <a:gd name="T18" fmla="*/ 41 w 178"/>
                <a:gd name="T19" fmla="*/ 120 h 189"/>
                <a:gd name="T20" fmla="*/ 74 w 178"/>
                <a:gd name="T21" fmla="*/ 138 h 189"/>
                <a:gd name="T22" fmla="*/ 91 w 178"/>
                <a:gd name="T23" fmla="*/ 105 h 189"/>
                <a:gd name="T24" fmla="*/ 29 w 178"/>
                <a:gd name="T25" fmla="*/ 137 h 189"/>
                <a:gd name="T26" fmla="*/ 15 w 178"/>
                <a:gd name="T27" fmla="*/ 92 h 189"/>
                <a:gd name="T28" fmla="*/ 0 w 178"/>
                <a:gd name="T29" fmla="*/ 46 h 189"/>
                <a:gd name="T30" fmla="*/ 14 w 178"/>
                <a:gd name="T31" fmla="*/ 41 h 189"/>
                <a:gd name="T32" fmla="*/ 24 w 178"/>
                <a:gd name="T33" fmla="*/ 66 h 189"/>
                <a:gd name="T34" fmla="*/ 132 w 178"/>
                <a:gd name="T35" fmla="*/ 32 h 189"/>
                <a:gd name="T36" fmla="*/ 122 w 178"/>
                <a:gd name="T37" fmla="*/ 5 h 189"/>
                <a:gd name="T38" fmla="*/ 137 w 178"/>
                <a:gd name="T39" fmla="*/ 0 h 189"/>
                <a:gd name="T40" fmla="*/ 168 w 178"/>
                <a:gd name="T41" fmla="*/ 86 h 189"/>
                <a:gd name="T42" fmla="*/ 149 w 178"/>
                <a:gd name="T43" fmla="*/ 151 h 189"/>
                <a:gd name="T44" fmla="*/ 112 w 178"/>
                <a:gd name="T45" fmla="*/ 136 h 189"/>
                <a:gd name="T46" fmla="*/ 87 w 178"/>
                <a:gd name="T47" fmla="*/ 180 h 189"/>
                <a:gd name="T48" fmla="*/ 29 w 178"/>
                <a:gd name="T49" fmla="*/ 137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8" h="189">
                  <a:moveTo>
                    <a:pt x="150" y="88"/>
                  </a:moveTo>
                  <a:cubicBezTo>
                    <a:pt x="148" y="82"/>
                    <a:pt x="146" y="77"/>
                    <a:pt x="145" y="71"/>
                  </a:cubicBezTo>
                  <a:lnTo>
                    <a:pt x="103" y="84"/>
                  </a:lnTo>
                  <a:lnTo>
                    <a:pt x="107" y="98"/>
                  </a:lnTo>
                  <a:cubicBezTo>
                    <a:pt x="111" y="110"/>
                    <a:pt x="125" y="113"/>
                    <a:pt x="135" y="109"/>
                  </a:cubicBezTo>
                  <a:cubicBezTo>
                    <a:pt x="145" y="106"/>
                    <a:pt x="154" y="100"/>
                    <a:pt x="150" y="88"/>
                  </a:cubicBezTo>
                  <a:close/>
                  <a:moveTo>
                    <a:pt x="91" y="105"/>
                  </a:moveTo>
                  <a:lnTo>
                    <a:pt x="87" y="90"/>
                  </a:lnTo>
                  <a:lnTo>
                    <a:pt x="46" y="103"/>
                  </a:lnTo>
                  <a:cubicBezTo>
                    <a:pt x="38" y="105"/>
                    <a:pt x="38" y="109"/>
                    <a:pt x="41" y="120"/>
                  </a:cubicBezTo>
                  <a:cubicBezTo>
                    <a:pt x="46" y="134"/>
                    <a:pt x="57" y="144"/>
                    <a:pt x="74" y="138"/>
                  </a:cubicBezTo>
                  <a:cubicBezTo>
                    <a:pt x="88" y="134"/>
                    <a:pt x="96" y="120"/>
                    <a:pt x="91" y="105"/>
                  </a:cubicBezTo>
                  <a:close/>
                  <a:moveTo>
                    <a:pt x="29" y="137"/>
                  </a:moveTo>
                  <a:cubicBezTo>
                    <a:pt x="24" y="122"/>
                    <a:pt x="20" y="107"/>
                    <a:pt x="15" y="92"/>
                  </a:cubicBezTo>
                  <a:lnTo>
                    <a:pt x="0" y="46"/>
                  </a:lnTo>
                  <a:lnTo>
                    <a:pt x="14" y="41"/>
                  </a:lnTo>
                  <a:lnTo>
                    <a:pt x="24" y="66"/>
                  </a:lnTo>
                  <a:lnTo>
                    <a:pt x="132" y="32"/>
                  </a:lnTo>
                  <a:lnTo>
                    <a:pt x="122" y="5"/>
                  </a:lnTo>
                  <a:lnTo>
                    <a:pt x="137" y="0"/>
                  </a:lnTo>
                  <a:cubicBezTo>
                    <a:pt x="148" y="28"/>
                    <a:pt x="159" y="57"/>
                    <a:pt x="168" y="86"/>
                  </a:cubicBezTo>
                  <a:cubicBezTo>
                    <a:pt x="178" y="117"/>
                    <a:pt x="171" y="144"/>
                    <a:pt x="149" y="151"/>
                  </a:cubicBezTo>
                  <a:cubicBezTo>
                    <a:pt x="135" y="155"/>
                    <a:pt x="121" y="147"/>
                    <a:pt x="112" y="136"/>
                  </a:cubicBezTo>
                  <a:cubicBezTo>
                    <a:pt x="112" y="155"/>
                    <a:pt x="106" y="174"/>
                    <a:pt x="87" y="180"/>
                  </a:cubicBezTo>
                  <a:cubicBezTo>
                    <a:pt x="58" y="189"/>
                    <a:pt x="37" y="162"/>
                    <a:pt x="29" y="137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2" name="Freeform 23"/>
            <p:cNvSpPr>
              <a:spLocks noEditPoints="1"/>
            </p:cNvSpPr>
            <p:nvPr/>
          </p:nvSpPr>
          <p:spPr bwMode="auto">
            <a:xfrm>
              <a:off x="253992" y="665947"/>
              <a:ext cx="55353" cy="64365"/>
            </a:xfrm>
            <a:custGeom>
              <a:avLst/>
              <a:gdLst>
                <a:gd name="T0" fmla="*/ 150 w 191"/>
                <a:gd name="T1" fmla="*/ 77 h 218"/>
                <a:gd name="T2" fmla="*/ 146 w 191"/>
                <a:gd name="T3" fmla="*/ 69 h 218"/>
                <a:gd name="T4" fmla="*/ 96 w 191"/>
                <a:gd name="T5" fmla="*/ 95 h 218"/>
                <a:gd name="T6" fmla="*/ 100 w 191"/>
                <a:gd name="T7" fmla="*/ 101 h 218"/>
                <a:gd name="T8" fmla="*/ 137 w 191"/>
                <a:gd name="T9" fmla="*/ 111 h 218"/>
                <a:gd name="T10" fmla="*/ 150 w 191"/>
                <a:gd name="T11" fmla="*/ 77 h 218"/>
                <a:gd name="T12" fmla="*/ 60 w 191"/>
                <a:gd name="T13" fmla="*/ 218 h 218"/>
                <a:gd name="T14" fmla="*/ 52 w 191"/>
                <a:gd name="T15" fmla="*/ 192 h 218"/>
                <a:gd name="T16" fmla="*/ 91 w 191"/>
                <a:gd name="T17" fmla="*/ 106 h 218"/>
                <a:gd name="T18" fmla="*/ 87 w 191"/>
                <a:gd name="T19" fmla="*/ 100 h 218"/>
                <a:gd name="T20" fmla="*/ 46 w 191"/>
                <a:gd name="T21" fmla="*/ 122 h 218"/>
                <a:gd name="T22" fmla="*/ 52 w 191"/>
                <a:gd name="T23" fmla="*/ 139 h 218"/>
                <a:gd name="T24" fmla="*/ 39 w 191"/>
                <a:gd name="T25" fmla="*/ 146 h 218"/>
                <a:gd name="T26" fmla="*/ 21 w 191"/>
                <a:gd name="T27" fmla="*/ 111 h 218"/>
                <a:gd name="T28" fmla="*/ 0 w 191"/>
                <a:gd name="T29" fmla="*/ 72 h 218"/>
                <a:gd name="T30" fmla="*/ 13 w 191"/>
                <a:gd name="T31" fmla="*/ 65 h 218"/>
                <a:gd name="T32" fmla="*/ 26 w 191"/>
                <a:gd name="T33" fmla="*/ 86 h 218"/>
                <a:gd name="T34" fmla="*/ 126 w 191"/>
                <a:gd name="T35" fmla="*/ 33 h 218"/>
                <a:gd name="T36" fmla="*/ 112 w 191"/>
                <a:gd name="T37" fmla="*/ 8 h 218"/>
                <a:gd name="T38" fmla="*/ 126 w 191"/>
                <a:gd name="T39" fmla="*/ 0 h 218"/>
                <a:gd name="T40" fmla="*/ 150 w 191"/>
                <a:gd name="T41" fmla="*/ 41 h 218"/>
                <a:gd name="T42" fmla="*/ 167 w 191"/>
                <a:gd name="T43" fmla="*/ 71 h 218"/>
                <a:gd name="T44" fmla="*/ 161 w 191"/>
                <a:gd name="T45" fmla="*/ 149 h 218"/>
                <a:gd name="T46" fmla="*/ 110 w 191"/>
                <a:gd name="T47" fmla="*/ 138 h 218"/>
                <a:gd name="T48" fmla="*/ 72 w 191"/>
                <a:gd name="T49" fmla="*/ 201 h 218"/>
                <a:gd name="T50" fmla="*/ 75 w 191"/>
                <a:gd name="T51" fmla="*/ 215 h 218"/>
                <a:gd name="T52" fmla="*/ 60 w 191"/>
                <a:gd name="T53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" h="218">
                  <a:moveTo>
                    <a:pt x="150" y="77"/>
                  </a:moveTo>
                  <a:lnTo>
                    <a:pt x="146" y="69"/>
                  </a:lnTo>
                  <a:lnTo>
                    <a:pt x="96" y="95"/>
                  </a:lnTo>
                  <a:lnTo>
                    <a:pt x="100" y="101"/>
                  </a:lnTo>
                  <a:cubicBezTo>
                    <a:pt x="108" y="117"/>
                    <a:pt x="124" y="118"/>
                    <a:pt x="137" y="111"/>
                  </a:cubicBezTo>
                  <a:cubicBezTo>
                    <a:pt x="149" y="105"/>
                    <a:pt x="159" y="93"/>
                    <a:pt x="150" y="77"/>
                  </a:cubicBezTo>
                  <a:close/>
                  <a:moveTo>
                    <a:pt x="60" y="218"/>
                  </a:moveTo>
                  <a:lnTo>
                    <a:pt x="52" y="192"/>
                  </a:lnTo>
                  <a:cubicBezTo>
                    <a:pt x="44" y="170"/>
                    <a:pt x="80" y="124"/>
                    <a:pt x="91" y="106"/>
                  </a:cubicBezTo>
                  <a:lnTo>
                    <a:pt x="87" y="100"/>
                  </a:lnTo>
                  <a:lnTo>
                    <a:pt x="46" y="122"/>
                  </a:lnTo>
                  <a:lnTo>
                    <a:pt x="52" y="139"/>
                  </a:lnTo>
                  <a:lnTo>
                    <a:pt x="39" y="146"/>
                  </a:lnTo>
                  <a:lnTo>
                    <a:pt x="21" y="111"/>
                  </a:lnTo>
                  <a:lnTo>
                    <a:pt x="0" y="72"/>
                  </a:lnTo>
                  <a:lnTo>
                    <a:pt x="13" y="65"/>
                  </a:lnTo>
                  <a:lnTo>
                    <a:pt x="26" y="86"/>
                  </a:lnTo>
                  <a:lnTo>
                    <a:pt x="126" y="33"/>
                  </a:lnTo>
                  <a:lnTo>
                    <a:pt x="112" y="8"/>
                  </a:lnTo>
                  <a:lnTo>
                    <a:pt x="126" y="0"/>
                  </a:lnTo>
                  <a:cubicBezTo>
                    <a:pt x="134" y="14"/>
                    <a:pt x="144" y="31"/>
                    <a:pt x="150" y="41"/>
                  </a:cubicBezTo>
                  <a:cubicBezTo>
                    <a:pt x="152" y="44"/>
                    <a:pt x="164" y="64"/>
                    <a:pt x="167" y="71"/>
                  </a:cubicBezTo>
                  <a:cubicBezTo>
                    <a:pt x="191" y="116"/>
                    <a:pt x="183" y="137"/>
                    <a:pt x="161" y="149"/>
                  </a:cubicBezTo>
                  <a:cubicBezTo>
                    <a:pt x="141" y="159"/>
                    <a:pt x="124" y="156"/>
                    <a:pt x="110" y="138"/>
                  </a:cubicBezTo>
                  <a:cubicBezTo>
                    <a:pt x="107" y="144"/>
                    <a:pt x="72" y="196"/>
                    <a:pt x="72" y="201"/>
                  </a:cubicBezTo>
                  <a:cubicBezTo>
                    <a:pt x="72" y="208"/>
                    <a:pt x="73" y="207"/>
                    <a:pt x="75" y="215"/>
                  </a:cubicBezTo>
                  <a:lnTo>
                    <a:pt x="60" y="218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Freeform 24"/>
            <p:cNvSpPr>
              <a:spLocks noEditPoints="1"/>
            </p:cNvSpPr>
            <p:nvPr/>
          </p:nvSpPr>
          <p:spPr bwMode="auto">
            <a:xfrm>
              <a:off x="282312" y="727737"/>
              <a:ext cx="54066" cy="50204"/>
            </a:xfrm>
            <a:custGeom>
              <a:avLst/>
              <a:gdLst>
                <a:gd name="T0" fmla="*/ 134 w 183"/>
                <a:gd name="T1" fmla="*/ 26 h 169"/>
                <a:gd name="T2" fmla="*/ 88 w 183"/>
                <a:gd name="T3" fmla="*/ 40 h 169"/>
                <a:gd name="T4" fmla="*/ 109 w 183"/>
                <a:gd name="T5" fmla="*/ 65 h 169"/>
                <a:gd name="T6" fmla="*/ 134 w 183"/>
                <a:gd name="T7" fmla="*/ 26 h 169"/>
                <a:gd name="T8" fmla="*/ 85 w 183"/>
                <a:gd name="T9" fmla="*/ 144 h 169"/>
                <a:gd name="T10" fmla="*/ 55 w 183"/>
                <a:gd name="T11" fmla="*/ 107 h 169"/>
                <a:gd name="T12" fmla="*/ 66 w 183"/>
                <a:gd name="T13" fmla="*/ 98 h 169"/>
                <a:gd name="T14" fmla="*/ 81 w 183"/>
                <a:gd name="T15" fmla="*/ 113 h 169"/>
                <a:gd name="T16" fmla="*/ 100 w 183"/>
                <a:gd name="T17" fmla="*/ 82 h 169"/>
                <a:gd name="T18" fmla="*/ 70 w 183"/>
                <a:gd name="T19" fmla="*/ 44 h 169"/>
                <a:gd name="T20" fmla="*/ 35 w 183"/>
                <a:gd name="T21" fmla="*/ 55 h 169"/>
                <a:gd name="T22" fmla="*/ 49 w 183"/>
                <a:gd name="T23" fmla="*/ 77 h 169"/>
                <a:gd name="T24" fmla="*/ 38 w 183"/>
                <a:gd name="T25" fmla="*/ 86 h 169"/>
                <a:gd name="T26" fmla="*/ 17 w 183"/>
                <a:gd name="T27" fmla="*/ 59 h 169"/>
                <a:gd name="T28" fmla="*/ 0 w 183"/>
                <a:gd name="T29" fmla="*/ 39 h 169"/>
                <a:gd name="T30" fmla="*/ 11 w 183"/>
                <a:gd name="T31" fmla="*/ 30 h 169"/>
                <a:gd name="T32" fmla="*/ 21 w 183"/>
                <a:gd name="T33" fmla="*/ 39 h 169"/>
                <a:gd name="T34" fmla="*/ 155 w 183"/>
                <a:gd name="T35" fmla="*/ 0 h 169"/>
                <a:gd name="T36" fmla="*/ 179 w 183"/>
                <a:gd name="T37" fmla="*/ 10 h 169"/>
                <a:gd name="T38" fmla="*/ 183 w 183"/>
                <a:gd name="T39" fmla="*/ 15 h 169"/>
                <a:gd name="T40" fmla="*/ 108 w 183"/>
                <a:gd name="T41" fmla="*/ 147 h 169"/>
                <a:gd name="T42" fmla="*/ 115 w 183"/>
                <a:gd name="T43" fmla="*/ 160 h 169"/>
                <a:gd name="T44" fmla="*/ 104 w 183"/>
                <a:gd name="T45" fmla="*/ 169 h 169"/>
                <a:gd name="T46" fmla="*/ 85 w 183"/>
                <a:gd name="T47" fmla="*/ 14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3" h="169">
                  <a:moveTo>
                    <a:pt x="134" y="26"/>
                  </a:moveTo>
                  <a:lnTo>
                    <a:pt x="88" y="40"/>
                  </a:lnTo>
                  <a:lnTo>
                    <a:pt x="109" y="65"/>
                  </a:lnTo>
                  <a:lnTo>
                    <a:pt x="134" y="26"/>
                  </a:lnTo>
                  <a:close/>
                  <a:moveTo>
                    <a:pt x="85" y="144"/>
                  </a:moveTo>
                  <a:lnTo>
                    <a:pt x="55" y="107"/>
                  </a:lnTo>
                  <a:lnTo>
                    <a:pt x="66" y="98"/>
                  </a:lnTo>
                  <a:lnTo>
                    <a:pt x="81" y="113"/>
                  </a:lnTo>
                  <a:lnTo>
                    <a:pt x="100" y="82"/>
                  </a:lnTo>
                  <a:lnTo>
                    <a:pt x="70" y="44"/>
                  </a:lnTo>
                  <a:lnTo>
                    <a:pt x="35" y="55"/>
                  </a:lnTo>
                  <a:lnTo>
                    <a:pt x="49" y="77"/>
                  </a:lnTo>
                  <a:lnTo>
                    <a:pt x="38" y="86"/>
                  </a:lnTo>
                  <a:lnTo>
                    <a:pt x="17" y="59"/>
                  </a:lnTo>
                  <a:lnTo>
                    <a:pt x="0" y="39"/>
                  </a:lnTo>
                  <a:lnTo>
                    <a:pt x="11" y="30"/>
                  </a:lnTo>
                  <a:lnTo>
                    <a:pt x="21" y="39"/>
                  </a:lnTo>
                  <a:lnTo>
                    <a:pt x="155" y="0"/>
                  </a:lnTo>
                  <a:cubicBezTo>
                    <a:pt x="162" y="5"/>
                    <a:pt x="172" y="8"/>
                    <a:pt x="179" y="10"/>
                  </a:cubicBezTo>
                  <a:lnTo>
                    <a:pt x="183" y="15"/>
                  </a:lnTo>
                  <a:lnTo>
                    <a:pt x="108" y="147"/>
                  </a:lnTo>
                  <a:lnTo>
                    <a:pt x="115" y="160"/>
                  </a:lnTo>
                  <a:lnTo>
                    <a:pt x="104" y="169"/>
                  </a:lnTo>
                  <a:lnTo>
                    <a:pt x="85" y="144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4" name="Freeform 25"/>
            <p:cNvSpPr>
              <a:spLocks/>
            </p:cNvSpPr>
            <p:nvPr/>
          </p:nvSpPr>
          <p:spPr bwMode="auto">
            <a:xfrm>
              <a:off x="328655" y="752195"/>
              <a:ext cx="60502" cy="60502"/>
            </a:xfrm>
            <a:custGeom>
              <a:avLst/>
              <a:gdLst>
                <a:gd name="T0" fmla="*/ 178 w 206"/>
                <a:gd name="T1" fmla="*/ 118 h 205"/>
                <a:gd name="T2" fmla="*/ 129 w 206"/>
                <a:gd name="T3" fmla="*/ 177 h 205"/>
                <a:gd name="T4" fmla="*/ 41 w 206"/>
                <a:gd name="T5" fmla="*/ 177 h 205"/>
                <a:gd name="T6" fmla="*/ 19 w 206"/>
                <a:gd name="T7" fmla="*/ 93 h 205"/>
                <a:gd name="T8" fmla="*/ 72 w 206"/>
                <a:gd name="T9" fmla="*/ 29 h 205"/>
                <a:gd name="T10" fmla="*/ 54 w 206"/>
                <a:gd name="T11" fmla="*/ 12 h 205"/>
                <a:gd name="T12" fmla="*/ 63 w 206"/>
                <a:gd name="T13" fmla="*/ 0 h 205"/>
                <a:gd name="T14" fmla="*/ 97 w 206"/>
                <a:gd name="T15" fmla="*/ 29 h 205"/>
                <a:gd name="T16" fmla="*/ 134 w 206"/>
                <a:gd name="T17" fmla="*/ 59 h 205"/>
                <a:gd name="T18" fmla="*/ 124 w 206"/>
                <a:gd name="T19" fmla="*/ 70 h 205"/>
                <a:gd name="T20" fmla="*/ 104 w 206"/>
                <a:gd name="T21" fmla="*/ 56 h 205"/>
                <a:gd name="T22" fmla="*/ 55 w 206"/>
                <a:gd name="T23" fmla="*/ 115 h 205"/>
                <a:gd name="T24" fmla="*/ 57 w 206"/>
                <a:gd name="T25" fmla="*/ 164 h 205"/>
                <a:gd name="T26" fmla="*/ 112 w 206"/>
                <a:gd name="T27" fmla="*/ 163 h 205"/>
                <a:gd name="T28" fmla="*/ 161 w 206"/>
                <a:gd name="T29" fmla="*/ 104 h 205"/>
                <a:gd name="T30" fmla="*/ 144 w 206"/>
                <a:gd name="T31" fmla="*/ 87 h 205"/>
                <a:gd name="T32" fmla="*/ 154 w 206"/>
                <a:gd name="T33" fmla="*/ 76 h 205"/>
                <a:gd name="T34" fmla="*/ 179 w 206"/>
                <a:gd name="T35" fmla="*/ 97 h 205"/>
                <a:gd name="T36" fmla="*/ 206 w 206"/>
                <a:gd name="T37" fmla="*/ 119 h 205"/>
                <a:gd name="T38" fmla="*/ 197 w 206"/>
                <a:gd name="T39" fmla="*/ 131 h 205"/>
                <a:gd name="T40" fmla="*/ 178 w 206"/>
                <a:gd name="T41" fmla="*/ 118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6" h="205">
                  <a:moveTo>
                    <a:pt x="178" y="118"/>
                  </a:moveTo>
                  <a:lnTo>
                    <a:pt x="129" y="177"/>
                  </a:lnTo>
                  <a:cubicBezTo>
                    <a:pt x="106" y="205"/>
                    <a:pt x="74" y="204"/>
                    <a:pt x="41" y="177"/>
                  </a:cubicBezTo>
                  <a:cubicBezTo>
                    <a:pt x="10" y="151"/>
                    <a:pt x="0" y="115"/>
                    <a:pt x="19" y="93"/>
                  </a:cubicBezTo>
                  <a:lnTo>
                    <a:pt x="72" y="29"/>
                  </a:lnTo>
                  <a:lnTo>
                    <a:pt x="54" y="12"/>
                  </a:lnTo>
                  <a:lnTo>
                    <a:pt x="63" y="0"/>
                  </a:lnTo>
                  <a:lnTo>
                    <a:pt x="97" y="29"/>
                  </a:lnTo>
                  <a:lnTo>
                    <a:pt x="134" y="59"/>
                  </a:lnTo>
                  <a:lnTo>
                    <a:pt x="124" y="70"/>
                  </a:lnTo>
                  <a:lnTo>
                    <a:pt x="104" y="56"/>
                  </a:lnTo>
                  <a:lnTo>
                    <a:pt x="55" y="115"/>
                  </a:lnTo>
                  <a:cubicBezTo>
                    <a:pt x="37" y="136"/>
                    <a:pt x="47" y="156"/>
                    <a:pt x="57" y="164"/>
                  </a:cubicBezTo>
                  <a:cubicBezTo>
                    <a:pt x="67" y="172"/>
                    <a:pt x="94" y="184"/>
                    <a:pt x="112" y="163"/>
                  </a:cubicBezTo>
                  <a:lnTo>
                    <a:pt x="161" y="104"/>
                  </a:lnTo>
                  <a:lnTo>
                    <a:pt x="144" y="87"/>
                  </a:lnTo>
                  <a:lnTo>
                    <a:pt x="154" y="76"/>
                  </a:lnTo>
                  <a:lnTo>
                    <a:pt x="179" y="97"/>
                  </a:lnTo>
                  <a:lnTo>
                    <a:pt x="206" y="119"/>
                  </a:lnTo>
                  <a:lnTo>
                    <a:pt x="197" y="131"/>
                  </a:lnTo>
                  <a:lnTo>
                    <a:pt x="178" y="118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5" name="Freeform 26"/>
            <p:cNvSpPr>
              <a:spLocks/>
            </p:cNvSpPr>
            <p:nvPr/>
          </p:nvSpPr>
          <p:spPr bwMode="auto">
            <a:xfrm>
              <a:off x="380146" y="792102"/>
              <a:ext cx="65651" cy="59215"/>
            </a:xfrm>
            <a:custGeom>
              <a:avLst/>
              <a:gdLst>
                <a:gd name="T0" fmla="*/ 196 w 223"/>
                <a:gd name="T1" fmla="*/ 80 h 201"/>
                <a:gd name="T2" fmla="*/ 142 w 223"/>
                <a:gd name="T3" fmla="*/ 201 h 201"/>
                <a:gd name="T4" fmla="*/ 119 w 223"/>
                <a:gd name="T5" fmla="*/ 191 h 201"/>
                <a:gd name="T6" fmla="*/ 83 w 223"/>
                <a:gd name="T7" fmla="*/ 60 h 201"/>
                <a:gd name="T8" fmla="*/ 48 w 223"/>
                <a:gd name="T9" fmla="*/ 139 h 201"/>
                <a:gd name="T10" fmla="*/ 68 w 223"/>
                <a:gd name="T11" fmla="*/ 150 h 201"/>
                <a:gd name="T12" fmla="*/ 61 w 223"/>
                <a:gd name="T13" fmla="*/ 164 h 201"/>
                <a:gd name="T14" fmla="*/ 33 w 223"/>
                <a:gd name="T15" fmla="*/ 150 h 201"/>
                <a:gd name="T16" fmla="*/ 0 w 223"/>
                <a:gd name="T17" fmla="*/ 136 h 201"/>
                <a:gd name="T18" fmla="*/ 6 w 223"/>
                <a:gd name="T19" fmla="*/ 123 h 201"/>
                <a:gd name="T20" fmla="*/ 27 w 223"/>
                <a:gd name="T21" fmla="*/ 130 h 201"/>
                <a:gd name="T22" fmla="*/ 72 w 223"/>
                <a:gd name="T23" fmla="*/ 30 h 201"/>
                <a:gd name="T24" fmla="*/ 50 w 223"/>
                <a:gd name="T25" fmla="*/ 14 h 201"/>
                <a:gd name="T26" fmla="*/ 56 w 223"/>
                <a:gd name="T27" fmla="*/ 0 h 201"/>
                <a:gd name="T28" fmla="*/ 111 w 223"/>
                <a:gd name="T29" fmla="*/ 25 h 201"/>
                <a:gd name="T30" fmla="*/ 145 w 223"/>
                <a:gd name="T31" fmla="*/ 143 h 201"/>
                <a:gd name="T32" fmla="*/ 176 w 223"/>
                <a:gd name="T33" fmla="*/ 72 h 201"/>
                <a:gd name="T34" fmla="*/ 156 w 223"/>
                <a:gd name="T35" fmla="*/ 61 h 201"/>
                <a:gd name="T36" fmla="*/ 162 w 223"/>
                <a:gd name="T37" fmla="*/ 47 h 201"/>
                <a:gd name="T38" fmla="*/ 191 w 223"/>
                <a:gd name="T39" fmla="*/ 60 h 201"/>
                <a:gd name="T40" fmla="*/ 223 w 223"/>
                <a:gd name="T41" fmla="*/ 74 h 201"/>
                <a:gd name="T42" fmla="*/ 217 w 223"/>
                <a:gd name="T43" fmla="*/ 88 h 201"/>
                <a:gd name="T44" fmla="*/ 196 w 223"/>
                <a:gd name="T45" fmla="*/ 8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3" h="201">
                  <a:moveTo>
                    <a:pt x="196" y="80"/>
                  </a:moveTo>
                  <a:lnTo>
                    <a:pt x="142" y="201"/>
                  </a:lnTo>
                  <a:lnTo>
                    <a:pt x="119" y="191"/>
                  </a:lnTo>
                  <a:lnTo>
                    <a:pt x="83" y="60"/>
                  </a:lnTo>
                  <a:lnTo>
                    <a:pt x="48" y="139"/>
                  </a:lnTo>
                  <a:lnTo>
                    <a:pt x="68" y="150"/>
                  </a:lnTo>
                  <a:lnTo>
                    <a:pt x="61" y="164"/>
                  </a:lnTo>
                  <a:lnTo>
                    <a:pt x="33" y="150"/>
                  </a:lnTo>
                  <a:lnTo>
                    <a:pt x="0" y="136"/>
                  </a:lnTo>
                  <a:lnTo>
                    <a:pt x="6" y="123"/>
                  </a:lnTo>
                  <a:lnTo>
                    <a:pt x="27" y="130"/>
                  </a:lnTo>
                  <a:lnTo>
                    <a:pt x="72" y="30"/>
                  </a:lnTo>
                  <a:cubicBezTo>
                    <a:pt x="70" y="24"/>
                    <a:pt x="64" y="20"/>
                    <a:pt x="50" y="14"/>
                  </a:cubicBezTo>
                  <a:lnTo>
                    <a:pt x="56" y="0"/>
                  </a:lnTo>
                  <a:lnTo>
                    <a:pt x="111" y="25"/>
                  </a:lnTo>
                  <a:lnTo>
                    <a:pt x="145" y="143"/>
                  </a:lnTo>
                  <a:lnTo>
                    <a:pt x="176" y="72"/>
                  </a:lnTo>
                  <a:lnTo>
                    <a:pt x="156" y="61"/>
                  </a:lnTo>
                  <a:lnTo>
                    <a:pt x="162" y="47"/>
                  </a:lnTo>
                  <a:lnTo>
                    <a:pt x="191" y="60"/>
                  </a:lnTo>
                  <a:lnTo>
                    <a:pt x="223" y="74"/>
                  </a:lnTo>
                  <a:lnTo>
                    <a:pt x="217" y="88"/>
                  </a:lnTo>
                  <a:lnTo>
                    <a:pt x="196" y="80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6" name="Freeform 27"/>
            <p:cNvSpPr>
              <a:spLocks/>
            </p:cNvSpPr>
            <p:nvPr/>
          </p:nvSpPr>
          <p:spPr bwMode="auto">
            <a:xfrm>
              <a:off x="452235" y="816560"/>
              <a:ext cx="37331" cy="47629"/>
            </a:xfrm>
            <a:custGeom>
              <a:avLst/>
              <a:gdLst>
                <a:gd name="T0" fmla="*/ 55 w 130"/>
                <a:gd name="T1" fmla="*/ 158 h 164"/>
                <a:gd name="T2" fmla="*/ 16 w 130"/>
                <a:gd name="T3" fmla="*/ 146 h 164"/>
                <a:gd name="T4" fmla="*/ 15 w 130"/>
                <a:gd name="T5" fmla="*/ 151 h 164"/>
                <a:gd name="T6" fmla="*/ 0 w 130"/>
                <a:gd name="T7" fmla="*/ 148 h 164"/>
                <a:gd name="T8" fmla="*/ 3 w 130"/>
                <a:gd name="T9" fmla="*/ 138 h 164"/>
                <a:gd name="T10" fmla="*/ 10 w 130"/>
                <a:gd name="T11" fmla="*/ 104 h 164"/>
                <a:gd name="T12" fmla="*/ 25 w 130"/>
                <a:gd name="T13" fmla="*/ 106 h 164"/>
                <a:gd name="T14" fmla="*/ 50 w 130"/>
                <a:gd name="T15" fmla="*/ 142 h 164"/>
                <a:gd name="T16" fmla="*/ 76 w 130"/>
                <a:gd name="T17" fmla="*/ 125 h 164"/>
                <a:gd name="T18" fmla="*/ 40 w 130"/>
                <a:gd name="T19" fmla="*/ 83 h 164"/>
                <a:gd name="T20" fmla="*/ 19 w 130"/>
                <a:gd name="T21" fmla="*/ 38 h 164"/>
                <a:gd name="T22" fmla="*/ 79 w 130"/>
                <a:gd name="T23" fmla="*/ 6 h 164"/>
                <a:gd name="T24" fmla="*/ 113 w 130"/>
                <a:gd name="T25" fmla="*/ 14 h 164"/>
                <a:gd name="T26" fmla="*/ 116 w 130"/>
                <a:gd name="T27" fmla="*/ 8 h 164"/>
                <a:gd name="T28" fmla="*/ 130 w 130"/>
                <a:gd name="T29" fmla="*/ 10 h 164"/>
                <a:gd name="T30" fmla="*/ 123 w 130"/>
                <a:gd name="T31" fmla="*/ 55 h 164"/>
                <a:gd name="T32" fmla="*/ 108 w 130"/>
                <a:gd name="T33" fmla="*/ 53 h 164"/>
                <a:gd name="T34" fmla="*/ 85 w 130"/>
                <a:gd name="T35" fmla="*/ 22 h 164"/>
                <a:gd name="T36" fmla="*/ 61 w 130"/>
                <a:gd name="T37" fmla="*/ 39 h 164"/>
                <a:gd name="T38" fmla="*/ 92 w 130"/>
                <a:gd name="T39" fmla="*/ 77 h 164"/>
                <a:gd name="T40" fmla="*/ 118 w 130"/>
                <a:gd name="T41" fmla="*/ 126 h 164"/>
                <a:gd name="T42" fmla="*/ 55 w 130"/>
                <a:gd name="T43" fmla="*/ 15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0" h="164">
                  <a:moveTo>
                    <a:pt x="55" y="158"/>
                  </a:moveTo>
                  <a:cubicBezTo>
                    <a:pt x="42" y="156"/>
                    <a:pt x="33" y="153"/>
                    <a:pt x="16" y="146"/>
                  </a:cubicBezTo>
                  <a:lnTo>
                    <a:pt x="15" y="151"/>
                  </a:lnTo>
                  <a:lnTo>
                    <a:pt x="0" y="148"/>
                  </a:lnTo>
                  <a:lnTo>
                    <a:pt x="3" y="138"/>
                  </a:lnTo>
                  <a:lnTo>
                    <a:pt x="10" y="104"/>
                  </a:lnTo>
                  <a:lnTo>
                    <a:pt x="25" y="106"/>
                  </a:lnTo>
                  <a:cubicBezTo>
                    <a:pt x="22" y="126"/>
                    <a:pt x="34" y="139"/>
                    <a:pt x="50" y="142"/>
                  </a:cubicBezTo>
                  <a:cubicBezTo>
                    <a:pt x="66" y="144"/>
                    <a:pt x="75" y="137"/>
                    <a:pt x="76" y="125"/>
                  </a:cubicBezTo>
                  <a:cubicBezTo>
                    <a:pt x="79" y="112"/>
                    <a:pt x="57" y="100"/>
                    <a:pt x="40" y="83"/>
                  </a:cubicBezTo>
                  <a:cubicBezTo>
                    <a:pt x="27" y="70"/>
                    <a:pt x="16" y="55"/>
                    <a:pt x="19" y="38"/>
                  </a:cubicBezTo>
                  <a:cubicBezTo>
                    <a:pt x="23" y="12"/>
                    <a:pt x="46" y="0"/>
                    <a:pt x="79" y="6"/>
                  </a:cubicBezTo>
                  <a:cubicBezTo>
                    <a:pt x="88" y="7"/>
                    <a:pt x="106" y="12"/>
                    <a:pt x="113" y="14"/>
                  </a:cubicBezTo>
                  <a:lnTo>
                    <a:pt x="116" y="8"/>
                  </a:lnTo>
                  <a:lnTo>
                    <a:pt x="130" y="10"/>
                  </a:lnTo>
                  <a:lnTo>
                    <a:pt x="123" y="55"/>
                  </a:lnTo>
                  <a:lnTo>
                    <a:pt x="108" y="53"/>
                  </a:lnTo>
                  <a:cubicBezTo>
                    <a:pt x="108" y="35"/>
                    <a:pt x="101" y="25"/>
                    <a:pt x="85" y="22"/>
                  </a:cubicBezTo>
                  <a:cubicBezTo>
                    <a:pt x="68" y="20"/>
                    <a:pt x="62" y="32"/>
                    <a:pt x="61" y="39"/>
                  </a:cubicBezTo>
                  <a:cubicBezTo>
                    <a:pt x="59" y="52"/>
                    <a:pt x="76" y="63"/>
                    <a:pt x="92" y="77"/>
                  </a:cubicBezTo>
                  <a:cubicBezTo>
                    <a:pt x="107" y="91"/>
                    <a:pt x="121" y="107"/>
                    <a:pt x="118" y="126"/>
                  </a:cubicBezTo>
                  <a:cubicBezTo>
                    <a:pt x="114" y="154"/>
                    <a:pt x="89" y="164"/>
                    <a:pt x="55" y="158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Freeform 28"/>
            <p:cNvSpPr>
              <a:spLocks/>
            </p:cNvSpPr>
            <p:nvPr/>
          </p:nvSpPr>
          <p:spPr bwMode="auto">
            <a:xfrm>
              <a:off x="501152" y="816560"/>
              <a:ext cx="45055" cy="48917"/>
            </a:xfrm>
            <a:custGeom>
              <a:avLst/>
              <a:gdLst>
                <a:gd name="T0" fmla="*/ 97 w 155"/>
                <a:gd name="T1" fmla="*/ 162 h 167"/>
                <a:gd name="T2" fmla="*/ 4 w 155"/>
                <a:gd name="T3" fmla="*/ 94 h 167"/>
                <a:gd name="T4" fmla="*/ 80 w 155"/>
                <a:gd name="T5" fmla="*/ 9 h 167"/>
                <a:gd name="T6" fmla="*/ 125 w 155"/>
                <a:gd name="T7" fmla="*/ 8 h 167"/>
                <a:gd name="T8" fmla="*/ 125 w 155"/>
                <a:gd name="T9" fmla="*/ 2 h 167"/>
                <a:gd name="T10" fmla="*/ 140 w 155"/>
                <a:gd name="T11" fmla="*/ 0 h 167"/>
                <a:gd name="T12" fmla="*/ 141 w 155"/>
                <a:gd name="T13" fmla="*/ 14 h 167"/>
                <a:gd name="T14" fmla="*/ 145 w 155"/>
                <a:gd name="T15" fmla="*/ 50 h 167"/>
                <a:gd name="T16" fmla="*/ 131 w 155"/>
                <a:gd name="T17" fmla="*/ 51 h 167"/>
                <a:gd name="T18" fmla="*/ 86 w 155"/>
                <a:gd name="T19" fmla="*/ 25 h 167"/>
                <a:gd name="T20" fmla="*/ 47 w 155"/>
                <a:gd name="T21" fmla="*/ 88 h 167"/>
                <a:gd name="T22" fmla="*/ 100 w 155"/>
                <a:gd name="T23" fmla="*/ 145 h 167"/>
                <a:gd name="T24" fmla="*/ 135 w 155"/>
                <a:gd name="T25" fmla="*/ 136 h 167"/>
                <a:gd name="T26" fmla="*/ 136 w 155"/>
                <a:gd name="T27" fmla="*/ 107 h 167"/>
                <a:gd name="T28" fmla="*/ 151 w 155"/>
                <a:gd name="T29" fmla="*/ 106 h 167"/>
                <a:gd name="T30" fmla="*/ 155 w 155"/>
                <a:gd name="T31" fmla="*/ 145 h 167"/>
                <a:gd name="T32" fmla="*/ 97 w 155"/>
                <a:gd name="T33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5" h="167">
                  <a:moveTo>
                    <a:pt x="97" y="162"/>
                  </a:moveTo>
                  <a:cubicBezTo>
                    <a:pt x="47" y="167"/>
                    <a:pt x="8" y="139"/>
                    <a:pt x="4" y="94"/>
                  </a:cubicBezTo>
                  <a:cubicBezTo>
                    <a:pt x="0" y="55"/>
                    <a:pt x="27" y="14"/>
                    <a:pt x="80" y="9"/>
                  </a:cubicBezTo>
                  <a:cubicBezTo>
                    <a:pt x="105" y="6"/>
                    <a:pt x="109" y="7"/>
                    <a:pt x="125" y="8"/>
                  </a:cubicBezTo>
                  <a:lnTo>
                    <a:pt x="125" y="2"/>
                  </a:lnTo>
                  <a:lnTo>
                    <a:pt x="140" y="0"/>
                  </a:lnTo>
                  <a:lnTo>
                    <a:pt x="141" y="14"/>
                  </a:lnTo>
                  <a:lnTo>
                    <a:pt x="145" y="50"/>
                  </a:lnTo>
                  <a:lnTo>
                    <a:pt x="131" y="51"/>
                  </a:lnTo>
                  <a:cubicBezTo>
                    <a:pt x="127" y="29"/>
                    <a:pt x="108" y="23"/>
                    <a:pt x="86" y="25"/>
                  </a:cubicBezTo>
                  <a:cubicBezTo>
                    <a:pt x="63" y="27"/>
                    <a:pt x="44" y="53"/>
                    <a:pt x="47" y="88"/>
                  </a:cubicBezTo>
                  <a:cubicBezTo>
                    <a:pt x="50" y="122"/>
                    <a:pt x="77" y="147"/>
                    <a:pt x="100" y="145"/>
                  </a:cubicBezTo>
                  <a:cubicBezTo>
                    <a:pt x="123" y="143"/>
                    <a:pt x="135" y="136"/>
                    <a:pt x="135" y="136"/>
                  </a:cubicBezTo>
                  <a:cubicBezTo>
                    <a:pt x="136" y="131"/>
                    <a:pt x="136" y="111"/>
                    <a:pt x="136" y="107"/>
                  </a:cubicBezTo>
                  <a:lnTo>
                    <a:pt x="151" y="106"/>
                  </a:lnTo>
                  <a:lnTo>
                    <a:pt x="155" y="145"/>
                  </a:lnTo>
                  <a:cubicBezTo>
                    <a:pt x="133" y="154"/>
                    <a:pt x="127" y="160"/>
                    <a:pt x="97" y="162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8" name="Freeform 29"/>
            <p:cNvSpPr>
              <a:spLocks/>
            </p:cNvSpPr>
            <p:nvPr/>
          </p:nvSpPr>
          <p:spPr bwMode="auto">
            <a:xfrm>
              <a:off x="553931" y="794676"/>
              <a:ext cx="72088" cy="61790"/>
            </a:xfrm>
            <a:custGeom>
              <a:avLst/>
              <a:gdLst>
                <a:gd name="T0" fmla="*/ 46 w 56"/>
                <a:gd name="T1" fmla="*/ 34 h 48"/>
                <a:gd name="T2" fmla="*/ 37 w 56"/>
                <a:gd name="T3" fmla="*/ 38 h 48"/>
                <a:gd name="T4" fmla="*/ 35 w 56"/>
                <a:gd name="T5" fmla="*/ 35 h 48"/>
                <a:gd name="T6" fmla="*/ 40 w 56"/>
                <a:gd name="T7" fmla="*/ 33 h 48"/>
                <a:gd name="T8" fmla="*/ 36 w 56"/>
                <a:gd name="T9" fmla="*/ 22 h 48"/>
                <a:gd name="T10" fmla="*/ 21 w 56"/>
                <a:gd name="T11" fmla="*/ 29 h 48"/>
                <a:gd name="T12" fmla="*/ 25 w 56"/>
                <a:gd name="T13" fmla="*/ 39 h 48"/>
                <a:gd name="T14" fmla="*/ 31 w 56"/>
                <a:gd name="T15" fmla="*/ 37 h 48"/>
                <a:gd name="T16" fmla="*/ 32 w 56"/>
                <a:gd name="T17" fmla="*/ 40 h 48"/>
                <a:gd name="T18" fmla="*/ 22 w 56"/>
                <a:gd name="T19" fmla="*/ 44 h 48"/>
                <a:gd name="T20" fmla="*/ 13 w 56"/>
                <a:gd name="T21" fmla="*/ 48 h 48"/>
                <a:gd name="T22" fmla="*/ 12 w 56"/>
                <a:gd name="T23" fmla="*/ 45 h 48"/>
                <a:gd name="T24" fmla="*/ 16 w 56"/>
                <a:gd name="T25" fmla="*/ 43 h 48"/>
                <a:gd name="T26" fmla="*/ 7 w 56"/>
                <a:gd name="T27" fmla="*/ 19 h 48"/>
                <a:gd name="T28" fmla="*/ 1 w 56"/>
                <a:gd name="T29" fmla="*/ 20 h 48"/>
                <a:gd name="T30" fmla="*/ 0 w 56"/>
                <a:gd name="T31" fmla="*/ 17 h 48"/>
                <a:gd name="T32" fmla="*/ 10 w 56"/>
                <a:gd name="T33" fmla="*/ 13 h 48"/>
                <a:gd name="T34" fmla="*/ 19 w 56"/>
                <a:gd name="T35" fmla="*/ 9 h 48"/>
                <a:gd name="T36" fmla="*/ 20 w 56"/>
                <a:gd name="T37" fmla="*/ 12 h 48"/>
                <a:gd name="T38" fmla="*/ 15 w 56"/>
                <a:gd name="T39" fmla="*/ 15 h 48"/>
                <a:gd name="T40" fmla="*/ 19 w 56"/>
                <a:gd name="T41" fmla="*/ 25 h 48"/>
                <a:gd name="T42" fmla="*/ 34 w 56"/>
                <a:gd name="T43" fmla="*/ 19 h 48"/>
                <a:gd name="T44" fmla="*/ 30 w 56"/>
                <a:gd name="T45" fmla="*/ 9 h 48"/>
                <a:gd name="T46" fmla="*/ 25 w 56"/>
                <a:gd name="T47" fmla="*/ 11 h 48"/>
                <a:gd name="T48" fmla="*/ 24 w 56"/>
                <a:gd name="T49" fmla="*/ 7 h 48"/>
                <a:gd name="T50" fmla="*/ 33 w 56"/>
                <a:gd name="T51" fmla="*/ 4 h 48"/>
                <a:gd name="T52" fmla="*/ 43 w 56"/>
                <a:gd name="T53" fmla="*/ 0 h 48"/>
                <a:gd name="T54" fmla="*/ 44 w 56"/>
                <a:gd name="T55" fmla="*/ 3 h 48"/>
                <a:gd name="T56" fmla="*/ 39 w 56"/>
                <a:gd name="T57" fmla="*/ 5 h 48"/>
                <a:gd name="T58" fmla="*/ 49 w 56"/>
                <a:gd name="T59" fmla="*/ 29 h 48"/>
                <a:gd name="T60" fmla="*/ 54 w 56"/>
                <a:gd name="T61" fmla="*/ 27 h 48"/>
                <a:gd name="T62" fmla="*/ 56 w 56"/>
                <a:gd name="T63" fmla="*/ 30 h 48"/>
                <a:gd name="T64" fmla="*/ 46 w 56"/>
                <a:gd name="T65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48">
                  <a:moveTo>
                    <a:pt x="46" y="34"/>
                  </a:moveTo>
                  <a:lnTo>
                    <a:pt x="37" y="38"/>
                  </a:lnTo>
                  <a:lnTo>
                    <a:pt x="35" y="35"/>
                  </a:lnTo>
                  <a:lnTo>
                    <a:pt x="40" y="33"/>
                  </a:lnTo>
                  <a:lnTo>
                    <a:pt x="36" y="22"/>
                  </a:lnTo>
                  <a:lnTo>
                    <a:pt x="21" y="29"/>
                  </a:lnTo>
                  <a:lnTo>
                    <a:pt x="25" y="39"/>
                  </a:lnTo>
                  <a:lnTo>
                    <a:pt x="31" y="37"/>
                  </a:lnTo>
                  <a:lnTo>
                    <a:pt x="32" y="40"/>
                  </a:lnTo>
                  <a:lnTo>
                    <a:pt x="22" y="44"/>
                  </a:lnTo>
                  <a:lnTo>
                    <a:pt x="13" y="48"/>
                  </a:lnTo>
                  <a:lnTo>
                    <a:pt x="12" y="45"/>
                  </a:lnTo>
                  <a:lnTo>
                    <a:pt x="16" y="43"/>
                  </a:lnTo>
                  <a:lnTo>
                    <a:pt x="7" y="19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0" y="13"/>
                  </a:lnTo>
                  <a:lnTo>
                    <a:pt x="19" y="9"/>
                  </a:lnTo>
                  <a:lnTo>
                    <a:pt x="20" y="12"/>
                  </a:lnTo>
                  <a:lnTo>
                    <a:pt x="15" y="15"/>
                  </a:lnTo>
                  <a:lnTo>
                    <a:pt x="19" y="25"/>
                  </a:lnTo>
                  <a:lnTo>
                    <a:pt x="34" y="19"/>
                  </a:lnTo>
                  <a:lnTo>
                    <a:pt x="30" y="9"/>
                  </a:lnTo>
                  <a:lnTo>
                    <a:pt x="25" y="11"/>
                  </a:lnTo>
                  <a:lnTo>
                    <a:pt x="24" y="7"/>
                  </a:lnTo>
                  <a:lnTo>
                    <a:pt x="33" y="4"/>
                  </a:lnTo>
                  <a:lnTo>
                    <a:pt x="43" y="0"/>
                  </a:lnTo>
                  <a:lnTo>
                    <a:pt x="44" y="3"/>
                  </a:lnTo>
                  <a:lnTo>
                    <a:pt x="39" y="5"/>
                  </a:lnTo>
                  <a:lnTo>
                    <a:pt x="49" y="29"/>
                  </a:lnTo>
                  <a:lnTo>
                    <a:pt x="54" y="27"/>
                  </a:lnTo>
                  <a:lnTo>
                    <a:pt x="56" y="30"/>
                  </a:lnTo>
                  <a:lnTo>
                    <a:pt x="46" y="3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9" name="Freeform 30"/>
            <p:cNvSpPr>
              <a:spLocks/>
            </p:cNvSpPr>
            <p:nvPr/>
          </p:nvSpPr>
          <p:spPr bwMode="auto">
            <a:xfrm>
              <a:off x="617008" y="744471"/>
              <a:ext cx="66939" cy="65651"/>
            </a:xfrm>
            <a:custGeom>
              <a:avLst/>
              <a:gdLst>
                <a:gd name="T0" fmla="*/ 41 w 52"/>
                <a:gd name="T1" fmla="*/ 5 h 51"/>
                <a:gd name="T2" fmla="*/ 52 w 52"/>
                <a:gd name="T3" fmla="*/ 36 h 51"/>
                <a:gd name="T4" fmla="*/ 47 w 52"/>
                <a:gd name="T5" fmla="*/ 39 h 51"/>
                <a:gd name="T6" fmla="*/ 33 w 52"/>
                <a:gd name="T7" fmla="*/ 32 h 51"/>
                <a:gd name="T8" fmla="*/ 39 w 52"/>
                <a:gd name="T9" fmla="*/ 47 h 51"/>
                <a:gd name="T10" fmla="*/ 34 w 52"/>
                <a:gd name="T11" fmla="*/ 51 h 51"/>
                <a:gd name="T12" fmla="*/ 5 w 52"/>
                <a:gd name="T13" fmla="*/ 36 h 51"/>
                <a:gd name="T14" fmla="*/ 2 w 52"/>
                <a:gd name="T15" fmla="*/ 38 h 51"/>
                <a:gd name="T16" fmla="*/ 0 w 52"/>
                <a:gd name="T17" fmla="*/ 35 h 51"/>
                <a:gd name="T18" fmla="*/ 5 w 52"/>
                <a:gd name="T19" fmla="*/ 31 h 51"/>
                <a:gd name="T20" fmla="*/ 11 w 52"/>
                <a:gd name="T21" fmla="*/ 25 h 51"/>
                <a:gd name="T22" fmla="*/ 14 w 52"/>
                <a:gd name="T23" fmla="*/ 28 h 51"/>
                <a:gd name="T24" fmla="*/ 12 w 52"/>
                <a:gd name="T25" fmla="*/ 30 h 51"/>
                <a:gd name="T26" fmla="*/ 32 w 52"/>
                <a:gd name="T27" fmla="*/ 40 h 51"/>
                <a:gd name="T28" fmla="*/ 28 w 52"/>
                <a:gd name="T29" fmla="*/ 30 h 51"/>
                <a:gd name="T30" fmla="*/ 18 w 52"/>
                <a:gd name="T31" fmla="*/ 25 h 51"/>
                <a:gd name="T32" fmla="*/ 16 w 52"/>
                <a:gd name="T33" fmla="*/ 26 h 51"/>
                <a:gd name="T34" fmla="*/ 14 w 52"/>
                <a:gd name="T35" fmla="*/ 23 h 51"/>
                <a:gd name="T36" fmla="*/ 19 w 52"/>
                <a:gd name="T37" fmla="*/ 19 h 51"/>
                <a:gd name="T38" fmla="*/ 26 w 52"/>
                <a:gd name="T39" fmla="*/ 13 h 51"/>
                <a:gd name="T40" fmla="*/ 28 w 52"/>
                <a:gd name="T41" fmla="*/ 15 h 51"/>
                <a:gd name="T42" fmla="*/ 25 w 52"/>
                <a:gd name="T43" fmla="*/ 18 h 51"/>
                <a:gd name="T44" fmla="*/ 45 w 52"/>
                <a:gd name="T45" fmla="*/ 29 h 51"/>
                <a:gd name="T46" fmla="*/ 37 w 52"/>
                <a:gd name="T47" fmla="*/ 8 h 51"/>
                <a:gd name="T48" fmla="*/ 34 w 52"/>
                <a:gd name="T49" fmla="*/ 11 h 51"/>
                <a:gd name="T50" fmla="*/ 31 w 52"/>
                <a:gd name="T51" fmla="*/ 8 h 51"/>
                <a:gd name="T52" fmla="*/ 37 w 52"/>
                <a:gd name="T53" fmla="*/ 4 h 51"/>
                <a:gd name="T54" fmla="*/ 41 w 52"/>
                <a:gd name="T55" fmla="*/ 0 h 51"/>
                <a:gd name="T56" fmla="*/ 43 w 52"/>
                <a:gd name="T57" fmla="*/ 2 h 51"/>
                <a:gd name="T58" fmla="*/ 41 w 52"/>
                <a:gd name="T59" fmla="*/ 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2" h="51">
                  <a:moveTo>
                    <a:pt x="41" y="5"/>
                  </a:moveTo>
                  <a:lnTo>
                    <a:pt x="52" y="36"/>
                  </a:lnTo>
                  <a:lnTo>
                    <a:pt x="47" y="39"/>
                  </a:lnTo>
                  <a:lnTo>
                    <a:pt x="33" y="32"/>
                  </a:lnTo>
                  <a:lnTo>
                    <a:pt x="39" y="47"/>
                  </a:lnTo>
                  <a:lnTo>
                    <a:pt x="34" y="51"/>
                  </a:lnTo>
                  <a:lnTo>
                    <a:pt x="5" y="36"/>
                  </a:lnTo>
                  <a:lnTo>
                    <a:pt x="2" y="38"/>
                  </a:lnTo>
                  <a:lnTo>
                    <a:pt x="0" y="35"/>
                  </a:lnTo>
                  <a:lnTo>
                    <a:pt x="5" y="31"/>
                  </a:lnTo>
                  <a:lnTo>
                    <a:pt x="11" y="25"/>
                  </a:lnTo>
                  <a:lnTo>
                    <a:pt x="14" y="28"/>
                  </a:lnTo>
                  <a:lnTo>
                    <a:pt x="12" y="30"/>
                  </a:lnTo>
                  <a:lnTo>
                    <a:pt x="32" y="40"/>
                  </a:lnTo>
                  <a:lnTo>
                    <a:pt x="28" y="30"/>
                  </a:lnTo>
                  <a:lnTo>
                    <a:pt x="18" y="25"/>
                  </a:lnTo>
                  <a:lnTo>
                    <a:pt x="16" y="26"/>
                  </a:lnTo>
                  <a:lnTo>
                    <a:pt x="14" y="23"/>
                  </a:lnTo>
                  <a:lnTo>
                    <a:pt x="19" y="19"/>
                  </a:lnTo>
                  <a:lnTo>
                    <a:pt x="26" y="13"/>
                  </a:lnTo>
                  <a:lnTo>
                    <a:pt x="28" y="15"/>
                  </a:lnTo>
                  <a:lnTo>
                    <a:pt x="25" y="18"/>
                  </a:lnTo>
                  <a:lnTo>
                    <a:pt x="45" y="29"/>
                  </a:lnTo>
                  <a:lnTo>
                    <a:pt x="37" y="8"/>
                  </a:lnTo>
                  <a:lnTo>
                    <a:pt x="34" y="11"/>
                  </a:lnTo>
                  <a:lnTo>
                    <a:pt x="31" y="8"/>
                  </a:lnTo>
                  <a:lnTo>
                    <a:pt x="37" y="4"/>
                  </a:lnTo>
                  <a:lnTo>
                    <a:pt x="41" y="0"/>
                  </a:lnTo>
                  <a:lnTo>
                    <a:pt x="43" y="2"/>
                  </a:lnTo>
                  <a:lnTo>
                    <a:pt x="41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0" name="Freeform 31"/>
            <p:cNvSpPr>
              <a:spLocks/>
            </p:cNvSpPr>
            <p:nvPr/>
          </p:nvSpPr>
          <p:spPr bwMode="auto">
            <a:xfrm>
              <a:off x="673648" y="704566"/>
              <a:ext cx="57928" cy="57928"/>
            </a:xfrm>
            <a:custGeom>
              <a:avLst/>
              <a:gdLst>
                <a:gd name="T0" fmla="*/ 159 w 198"/>
                <a:gd name="T1" fmla="*/ 140 h 197"/>
                <a:gd name="T2" fmla="*/ 147 w 198"/>
                <a:gd name="T3" fmla="*/ 157 h 197"/>
                <a:gd name="T4" fmla="*/ 119 w 198"/>
                <a:gd name="T5" fmla="*/ 197 h 197"/>
                <a:gd name="T6" fmla="*/ 107 w 198"/>
                <a:gd name="T7" fmla="*/ 188 h 197"/>
                <a:gd name="T8" fmla="*/ 120 w 198"/>
                <a:gd name="T9" fmla="*/ 165 h 197"/>
                <a:gd name="T10" fmla="*/ 28 w 198"/>
                <a:gd name="T11" fmla="*/ 99 h 197"/>
                <a:gd name="T12" fmla="*/ 12 w 198"/>
                <a:gd name="T13" fmla="*/ 118 h 197"/>
                <a:gd name="T14" fmla="*/ 0 w 198"/>
                <a:gd name="T15" fmla="*/ 109 h 197"/>
                <a:gd name="T16" fmla="*/ 27 w 198"/>
                <a:gd name="T17" fmla="*/ 72 h 197"/>
                <a:gd name="T18" fmla="*/ 45 w 198"/>
                <a:gd name="T19" fmla="*/ 46 h 197"/>
                <a:gd name="T20" fmla="*/ 65 w 198"/>
                <a:gd name="T21" fmla="*/ 18 h 197"/>
                <a:gd name="T22" fmla="*/ 59 w 198"/>
                <a:gd name="T23" fmla="*/ 12 h 197"/>
                <a:gd name="T24" fmla="*/ 68 w 198"/>
                <a:gd name="T25" fmla="*/ 0 h 197"/>
                <a:gd name="T26" fmla="*/ 77 w 198"/>
                <a:gd name="T27" fmla="*/ 7 h 197"/>
                <a:gd name="T28" fmla="*/ 107 w 198"/>
                <a:gd name="T29" fmla="*/ 27 h 197"/>
                <a:gd name="T30" fmla="*/ 99 w 198"/>
                <a:gd name="T31" fmla="*/ 39 h 197"/>
                <a:gd name="T32" fmla="*/ 78 w 198"/>
                <a:gd name="T33" fmla="*/ 30 h 197"/>
                <a:gd name="T34" fmla="*/ 53 w 198"/>
                <a:gd name="T35" fmla="*/ 66 h 197"/>
                <a:gd name="T36" fmla="*/ 90 w 198"/>
                <a:gd name="T37" fmla="*/ 93 h 197"/>
                <a:gd name="T38" fmla="*/ 109 w 198"/>
                <a:gd name="T39" fmla="*/ 66 h 197"/>
                <a:gd name="T40" fmla="*/ 97 w 198"/>
                <a:gd name="T41" fmla="*/ 54 h 197"/>
                <a:gd name="T42" fmla="*/ 105 w 198"/>
                <a:gd name="T43" fmla="*/ 42 h 197"/>
                <a:gd name="T44" fmla="*/ 148 w 198"/>
                <a:gd name="T45" fmla="*/ 72 h 197"/>
                <a:gd name="T46" fmla="*/ 139 w 198"/>
                <a:gd name="T47" fmla="*/ 84 h 197"/>
                <a:gd name="T48" fmla="*/ 124 w 198"/>
                <a:gd name="T49" fmla="*/ 76 h 197"/>
                <a:gd name="T50" fmla="*/ 104 w 198"/>
                <a:gd name="T51" fmla="*/ 103 h 197"/>
                <a:gd name="T52" fmla="*/ 139 w 198"/>
                <a:gd name="T53" fmla="*/ 128 h 197"/>
                <a:gd name="T54" fmla="*/ 144 w 198"/>
                <a:gd name="T55" fmla="*/ 131 h 197"/>
                <a:gd name="T56" fmla="*/ 152 w 198"/>
                <a:gd name="T57" fmla="*/ 120 h 197"/>
                <a:gd name="T58" fmla="*/ 168 w 198"/>
                <a:gd name="T59" fmla="*/ 99 h 197"/>
                <a:gd name="T60" fmla="*/ 174 w 198"/>
                <a:gd name="T61" fmla="*/ 89 h 197"/>
                <a:gd name="T62" fmla="*/ 157 w 198"/>
                <a:gd name="T63" fmla="*/ 74 h 197"/>
                <a:gd name="T64" fmla="*/ 166 w 198"/>
                <a:gd name="T65" fmla="*/ 61 h 197"/>
                <a:gd name="T66" fmla="*/ 198 w 198"/>
                <a:gd name="T67" fmla="*/ 84 h 197"/>
                <a:gd name="T68" fmla="*/ 159 w 198"/>
                <a:gd name="T69" fmla="*/ 14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8" h="197">
                  <a:moveTo>
                    <a:pt x="159" y="140"/>
                  </a:moveTo>
                  <a:lnTo>
                    <a:pt x="147" y="157"/>
                  </a:lnTo>
                  <a:lnTo>
                    <a:pt x="119" y="197"/>
                  </a:lnTo>
                  <a:lnTo>
                    <a:pt x="107" y="188"/>
                  </a:lnTo>
                  <a:lnTo>
                    <a:pt x="120" y="165"/>
                  </a:lnTo>
                  <a:lnTo>
                    <a:pt x="28" y="99"/>
                  </a:lnTo>
                  <a:lnTo>
                    <a:pt x="12" y="118"/>
                  </a:lnTo>
                  <a:lnTo>
                    <a:pt x="0" y="109"/>
                  </a:lnTo>
                  <a:lnTo>
                    <a:pt x="27" y="72"/>
                  </a:lnTo>
                  <a:lnTo>
                    <a:pt x="45" y="46"/>
                  </a:lnTo>
                  <a:lnTo>
                    <a:pt x="65" y="18"/>
                  </a:lnTo>
                  <a:lnTo>
                    <a:pt x="59" y="12"/>
                  </a:lnTo>
                  <a:lnTo>
                    <a:pt x="68" y="0"/>
                  </a:lnTo>
                  <a:lnTo>
                    <a:pt x="77" y="7"/>
                  </a:lnTo>
                  <a:lnTo>
                    <a:pt x="107" y="27"/>
                  </a:lnTo>
                  <a:lnTo>
                    <a:pt x="99" y="39"/>
                  </a:lnTo>
                  <a:lnTo>
                    <a:pt x="78" y="30"/>
                  </a:lnTo>
                  <a:lnTo>
                    <a:pt x="53" y="66"/>
                  </a:lnTo>
                  <a:lnTo>
                    <a:pt x="90" y="93"/>
                  </a:lnTo>
                  <a:lnTo>
                    <a:pt x="109" y="66"/>
                  </a:lnTo>
                  <a:lnTo>
                    <a:pt x="97" y="54"/>
                  </a:lnTo>
                  <a:lnTo>
                    <a:pt x="105" y="42"/>
                  </a:lnTo>
                  <a:lnTo>
                    <a:pt x="148" y="72"/>
                  </a:lnTo>
                  <a:lnTo>
                    <a:pt x="139" y="84"/>
                  </a:lnTo>
                  <a:lnTo>
                    <a:pt x="124" y="76"/>
                  </a:lnTo>
                  <a:lnTo>
                    <a:pt x="104" y="103"/>
                  </a:lnTo>
                  <a:lnTo>
                    <a:pt x="139" y="128"/>
                  </a:lnTo>
                  <a:cubicBezTo>
                    <a:pt x="141" y="129"/>
                    <a:pt x="143" y="131"/>
                    <a:pt x="144" y="131"/>
                  </a:cubicBezTo>
                  <a:cubicBezTo>
                    <a:pt x="146" y="128"/>
                    <a:pt x="148" y="126"/>
                    <a:pt x="152" y="120"/>
                  </a:cubicBezTo>
                  <a:cubicBezTo>
                    <a:pt x="158" y="112"/>
                    <a:pt x="167" y="100"/>
                    <a:pt x="168" y="99"/>
                  </a:cubicBezTo>
                  <a:cubicBezTo>
                    <a:pt x="170" y="96"/>
                    <a:pt x="174" y="90"/>
                    <a:pt x="174" y="89"/>
                  </a:cubicBezTo>
                  <a:cubicBezTo>
                    <a:pt x="174" y="88"/>
                    <a:pt x="160" y="76"/>
                    <a:pt x="157" y="74"/>
                  </a:cubicBezTo>
                  <a:lnTo>
                    <a:pt x="166" y="61"/>
                  </a:lnTo>
                  <a:lnTo>
                    <a:pt x="198" y="84"/>
                  </a:lnTo>
                  <a:lnTo>
                    <a:pt x="159" y="140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1" name="Freeform 32"/>
            <p:cNvSpPr>
              <a:spLocks/>
            </p:cNvSpPr>
            <p:nvPr/>
          </p:nvSpPr>
          <p:spPr bwMode="auto">
            <a:xfrm>
              <a:off x="703257" y="667234"/>
              <a:ext cx="50204" cy="43768"/>
            </a:xfrm>
            <a:custGeom>
              <a:avLst/>
              <a:gdLst>
                <a:gd name="T0" fmla="*/ 35 w 39"/>
                <a:gd name="T1" fmla="*/ 24 h 34"/>
                <a:gd name="T2" fmla="*/ 30 w 39"/>
                <a:gd name="T3" fmla="*/ 34 h 34"/>
                <a:gd name="T4" fmla="*/ 27 w 39"/>
                <a:gd name="T5" fmla="*/ 32 h 34"/>
                <a:gd name="T6" fmla="*/ 29 w 39"/>
                <a:gd name="T7" fmla="*/ 27 h 34"/>
                <a:gd name="T8" fmla="*/ 6 w 39"/>
                <a:gd name="T9" fmla="*/ 16 h 34"/>
                <a:gd name="T10" fmla="*/ 3 w 39"/>
                <a:gd name="T11" fmla="*/ 20 h 34"/>
                <a:gd name="T12" fmla="*/ 0 w 39"/>
                <a:gd name="T13" fmla="*/ 19 h 34"/>
                <a:gd name="T14" fmla="*/ 5 w 39"/>
                <a:gd name="T15" fmla="*/ 10 h 34"/>
                <a:gd name="T16" fmla="*/ 9 w 39"/>
                <a:gd name="T17" fmla="*/ 0 h 34"/>
                <a:gd name="T18" fmla="*/ 13 w 39"/>
                <a:gd name="T19" fmla="*/ 2 h 34"/>
                <a:gd name="T20" fmla="*/ 10 w 39"/>
                <a:gd name="T21" fmla="*/ 7 h 34"/>
                <a:gd name="T22" fmla="*/ 34 w 39"/>
                <a:gd name="T23" fmla="*/ 19 h 34"/>
                <a:gd name="T24" fmla="*/ 37 w 39"/>
                <a:gd name="T25" fmla="*/ 14 h 34"/>
                <a:gd name="T26" fmla="*/ 39 w 39"/>
                <a:gd name="T27" fmla="*/ 15 h 34"/>
                <a:gd name="T28" fmla="*/ 35 w 39"/>
                <a:gd name="T29" fmla="*/ 2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" h="34">
                  <a:moveTo>
                    <a:pt x="35" y="24"/>
                  </a:moveTo>
                  <a:lnTo>
                    <a:pt x="30" y="34"/>
                  </a:lnTo>
                  <a:lnTo>
                    <a:pt x="27" y="32"/>
                  </a:lnTo>
                  <a:lnTo>
                    <a:pt x="29" y="27"/>
                  </a:lnTo>
                  <a:lnTo>
                    <a:pt x="6" y="16"/>
                  </a:lnTo>
                  <a:lnTo>
                    <a:pt x="3" y="20"/>
                  </a:lnTo>
                  <a:lnTo>
                    <a:pt x="0" y="19"/>
                  </a:lnTo>
                  <a:lnTo>
                    <a:pt x="5" y="10"/>
                  </a:lnTo>
                  <a:lnTo>
                    <a:pt x="9" y="0"/>
                  </a:lnTo>
                  <a:lnTo>
                    <a:pt x="13" y="2"/>
                  </a:lnTo>
                  <a:lnTo>
                    <a:pt x="10" y="7"/>
                  </a:lnTo>
                  <a:lnTo>
                    <a:pt x="34" y="19"/>
                  </a:lnTo>
                  <a:lnTo>
                    <a:pt x="37" y="14"/>
                  </a:lnTo>
                  <a:lnTo>
                    <a:pt x="39" y="15"/>
                  </a:lnTo>
                  <a:lnTo>
                    <a:pt x="3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2" name="Freeform 33"/>
            <p:cNvSpPr>
              <a:spLocks/>
            </p:cNvSpPr>
            <p:nvPr/>
          </p:nvSpPr>
          <p:spPr bwMode="auto">
            <a:xfrm>
              <a:off x="721279" y="615742"/>
              <a:ext cx="54066" cy="52779"/>
            </a:xfrm>
            <a:custGeom>
              <a:avLst/>
              <a:gdLst>
                <a:gd name="T0" fmla="*/ 132 w 182"/>
                <a:gd name="T1" fmla="*/ 25 h 181"/>
                <a:gd name="T2" fmla="*/ 149 w 182"/>
                <a:gd name="T3" fmla="*/ 31 h 181"/>
                <a:gd name="T4" fmla="*/ 154 w 182"/>
                <a:gd name="T5" fmla="*/ 32 h 181"/>
                <a:gd name="T6" fmla="*/ 182 w 182"/>
                <a:gd name="T7" fmla="*/ 34 h 181"/>
                <a:gd name="T8" fmla="*/ 174 w 182"/>
                <a:gd name="T9" fmla="*/ 66 h 181"/>
                <a:gd name="T10" fmla="*/ 166 w 182"/>
                <a:gd name="T11" fmla="*/ 107 h 181"/>
                <a:gd name="T12" fmla="*/ 65 w 182"/>
                <a:gd name="T13" fmla="*/ 169 h 181"/>
                <a:gd name="T14" fmla="*/ 17 w 182"/>
                <a:gd name="T15" fmla="*/ 64 h 181"/>
                <a:gd name="T16" fmla="*/ 35 w 182"/>
                <a:gd name="T17" fmla="*/ 20 h 181"/>
                <a:gd name="T18" fmla="*/ 29 w 182"/>
                <a:gd name="T19" fmla="*/ 16 h 181"/>
                <a:gd name="T20" fmla="*/ 33 w 182"/>
                <a:gd name="T21" fmla="*/ 3 h 181"/>
                <a:gd name="T22" fmla="*/ 43 w 182"/>
                <a:gd name="T23" fmla="*/ 6 h 181"/>
                <a:gd name="T24" fmla="*/ 81 w 182"/>
                <a:gd name="T25" fmla="*/ 17 h 181"/>
                <a:gd name="T26" fmla="*/ 77 w 182"/>
                <a:gd name="T27" fmla="*/ 31 h 181"/>
                <a:gd name="T28" fmla="*/ 34 w 182"/>
                <a:gd name="T29" fmla="*/ 66 h 181"/>
                <a:gd name="T30" fmla="*/ 78 w 182"/>
                <a:gd name="T31" fmla="*/ 127 h 181"/>
                <a:gd name="T32" fmla="*/ 150 w 182"/>
                <a:gd name="T33" fmla="*/ 100 h 181"/>
                <a:gd name="T34" fmla="*/ 153 w 182"/>
                <a:gd name="T35" fmla="*/ 74 h 181"/>
                <a:gd name="T36" fmla="*/ 120 w 182"/>
                <a:gd name="T37" fmla="*/ 64 h 181"/>
                <a:gd name="T38" fmla="*/ 110 w 182"/>
                <a:gd name="T39" fmla="*/ 87 h 181"/>
                <a:gd name="T40" fmla="*/ 96 w 182"/>
                <a:gd name="T41" fmla="*/ 83 h 181"/>
                <a:gd name="T42" fmla="*/ 111 w 182"/>
                <a:gd name="T43" fmla="*/ 38 h 181"/>
                <a:gd name="T44" fmla="*/ 122 w 182"/>
                <a:gd name="T45" fmla="*/ 0 h 181"/>
                <a:gd name="T46" fmla="*/ 136 w 182"/>
                <a:gd name="T47" fmla="*/ 4 h 181"/>
                <a:gd name="T48" fmla="*/ 132 w 182"/>
                <a:gd name="T49" fmla="*/ 2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2" h="181">
                  <a:moveTo>
                    <a:pt x="132" y="25"/>
                  </a:moveTo>
                  <a:cubicBezTo>
                    <a:pt x="136" y="26"/>
                    <a:pt x="142" y="28"/>
                    <a:pt x="149" y="31"/>
                  </a:cubicBezTo>
                  <a:lnTo>
                    <a:pt x="154" y="32"/>
                  </a:lnTo>
                  <a:cubicBezTo>
                    <a:pt x="164" y="35"/>
                    <a:pt x="174" y="37"/>
                    <a:pt x="182" y="34"/>
                  </a:cubicBezTo>
                  <a:cubicBezTo>
                    <a:pt x="176" y="52"/>
                    <a:pt x="177" y="51"/>
                    <a:pt x="174" y="66"/>
                  </a:cubicBezTo>
                  <a:cubicBezTo>
                    <a:pt x="172" y="82"/>
                    <a:pt x="172" y="88"/>
                    <a:pt x="166" y="107"/>
                  </a:cubicBezTo>
                  <a:cubicBezTo>
                    <a:pt x="147" y="168"/>
                    <a:pt x="103" y="181"/>
                    <a:pt x="65" y="169"/>
                  </a:cubicBezTo>
                  <a:cubicBezTo>
                    <a:pt x="30" y="158"/>
                    <a:pt x="0" y="120"/>
                    <a:pt x="17" y="64"/>
                  </a:cubicBezTo>
                  <a:cubicBezTo>
                    <a:pt x="22" y="48"/>
                    <a:pt x="30" y="30"/>
                    <a:pt x="35" y="20"/>
                  </a:cubicBezTo>
                  <a:lnTo>
                    <a:pt x="29" y="16"/>
                  </a:lnTo>
                  <a:lnTo>
                    <a:pt x="33" y="3"/>
                  </a:lnTo>
                  <a:lnTo>
                    <a:pt x="43" y="6"/>
                  </a:lnTo>
                  <a:lnTo>
                    <a:pt x="81" y="17"/>
                  </a:lnTo>
                  <a:lnTo>
                    <a:pt x="77" y="31"/>
                  </a:lnTo>
                  <a:cubicBezTo>
                    <a:pt x="55" y="27"/>
                    <a:pt x="42" y="42"/>
                    <a:pt x="34" y="66"/>
                  </a:cubicBezTo>
                  <a:cubicBezTo>
                    <a:pt x="28" y="85"/>
                    <a:pt x="45" y="117"/>
                    <a:pt x="78" y="127"/>
                  </a:cubicBezTo>
                  <a:cubicBezTo>
                    <a:pt x="112" y="138"/>
                    <a:pt x="143" y="121"/>
                    <a:pt x="150" y="100"/>
                  </a:cubicBezTo>
                  <a:cubicBezTo>
                    <a:pt x="153" y="90"/>
                    <a:pt x="154" y="82"/>
                    <a:pt x="153" y="74"/>
                  </a:cubicBezTo>
                  <a:lnTo>
                    <a:pt x="120" y="64"/>
                  </a:lnTo>
                  <a:lnTo>
                    <a:pt x="110" y="87"/>
                  </a:lnTo>
                  <a:lnTo>
                    <a:pt x="96" y="83"/>
                  </a:lnTo>
                  <a:lnTo>
                    <a:pt x="111" y="38"/>
                  </a:lnTo>
                  <a:lnTo>
                    <a:pt x="122" y="0"/>
                  </a:lnTo>
                  <a:lnTo>
                    <a:pt x="136" y="4"/>
                  </a:lnTo>
                  <a:lnTo>
                    <a:pt x="132" y="25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3" name="Freeform 34"/>
            <p:cNvSpPr>
              <a:spLocks/>
            </p:cNvSpPr>
            <p:nvPr/>
          </p:nvSpPr>
          <p:spPr bwMode="auto">
            <a:xfrm>
              <a:off x="220522" y="519196"/>
              <a:ext cx="46342" cy="43768"/>
            </a:xfrm>
            <a:custGeom>
              <a:avLst/>
              <a:gdLst>
                <a:gd name="T0" fmla="*/ 159 w 160"/>
                <a:gd name="T1" fmla="*/ 59 h 148"/>
                <a:gd name="T2" fmla="*/ 84 w 160"/>
                <a:gd name="T3" fmla="*/ 147 h 148"/>
                <a:gd name="T4" fmla="*/ 4 w 160"/>
                <a:gd name="T5" fmla="*/ 65 h 148"/>
                <a:gd name="T6" fmla="*/ 6 w 160"/>
                <a:gd name="T7" fmla="*/ 20 h 148"/>
                <a:gd name="T8" fmla="*/ 0 w 160"/>
                <a:gd name="T9" fmla="*/ 19 h 148"/>
                <a:gd name="T10" fmla="*/ 0 w 160"/>
                <a:gd name="T11" fmla="*/ 4 h 148"/>
                <a:gd name="T12" fmla="*/ 14 w 160"/>
                <a:gd name="T13" fmla="*/ 4 h 148"/>
                <a:gd name="T14" fmla="*/ 50 w 160"/>
                <a:gd name="T15" fmla="*/ 2 h 148"/>
                <a:gd name="T16" fmla="*/ 50 w 160"/>
                <a:gd name="T17" fmla="*/ 17 h 148"/>
                <a:gd name="T18" fmla="*/ 21 w 160"/>
                <a:gd name="T19" fmla="*/ 60 h 148"/>
                <a:gd name="T20" fmla="*/ 81 w 160"/>
                <a:gd name="T21" fmla="*/ 103 h 148"/>
                <a:gd name="T22" fmla="*/ 142 w 160"/>
                <a:gd name="T23" fmla="*/ 54 h 148"/>
                <a:gd name="T24" fmla="*/ 135 w 160"/>
                <a:gd name="T25" fmla="*/ 19 h 148"/>
                <a:gd name="T26" fmla="*/ 106 w 160"/>
                <a:gd name="T27" fmla="*/ 15 h 148"/>
                <a:gd name="T28" fmla="*/ 106 w 160"/>
                <a:gd name="T29" fmla="*/ 1 h 148"/>
                <a:gd name="T30" fmla="*/ 146 w 160"/>
                <a:gd name="T31" fmla="*/ 0 h 148"/>
                <a:gd name="T32" fmla="*/ 159 w 160"/>
                <a:gd name="T33" fmla="*/ 5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0" h="148">
                  <a:moveTo>
                    <a:pt x="159" y="59"/>
                  </a:moveTo>
                  <a:cubicBezTo>
                    <a:pt x="160" y="109"/>
                    <a:pt x="129" y="146"/>
                    <a:pt x="84" y="147"/>
                  </a:cubicBezTo>
                  <a:cubicBezTo>
                    <a:pt x="45" y="148"/>
                    <a:pt x="5" y="118"/>
                    <a:pt x="4" y="65"/>
                  </a:cubicBezTo>
                  <a:cubicBezTo>
                    <a:pt x="4" y="40"/>
                    <a:pt x="4" y="36"/>
                    <a:pt x="6" y="20"/>
                  </a:cubicBezTo>
                  <a:lnTo>
                    <a:pt x="0" y="19"/>
                  </a:lnTo>
                  <a:lnTo>
                    <a:pt x="0" y="4"/>
                  </a:lnTo>
                  <a:lnTo>
                    <a:pt x="14" y="4"/>
                  </a:lnTo>
                  <a:lnTo>
                    <a:pt x="50" y="2"/>
                  </a:lnTo>
                  <a:lnTo>
                    <a:pt x="50" y="17"/>
                  </a:lnTo>
                  <a:cubicBezTo>
                    <a:pt x="27" y="19"/>
                    <a:pt x="21" y="38"/>
                    <a:pt x="21" y="60"/>
                  </a:cubicBezTo>
                  <a:cubicBezTo>
                    <a:pt x="22" y="83"/>
                    <a:pt x="46" y="104"/>
                    <a:pt x="81" y="103"/>
                  </a:cubicBezTo>
                  <a:cubicBezTo>
                    <a:pt x="115" y="103"/>
                    <a:pt x="142" y="78"/>
                    <a:pt x="142" y="54"/>
                  </a:cubicBezTo>
                  <a:cubicBezTo>
                    <a:pt x="141" y="31"/>
                    <a:pt x="135" y="19"/>
                    <a:pt x="135" y="19"/>
                  </a:cubicBezTo>
                  <a:cubicBezTo>
                    <a:pt x="130" y="17"/>
                    <a:pt x="110" y="16"/>
                    <a:pt x="106" y="15"/>
                  </a:cubicBezTo>
                  <a:lnTo>
                    <a:pt x="106" y="1"/>
                  </a:lnTo>
                  <a:lnTo>
                    <a:pt x="146" y="0"/>
                  </a:lnTo>
                  <a:cubicBezTo>
                    <a:pt x="153" y="22"/>
                    <a:pt x="158" y="29"/>
                    <a:pt x="159" y="59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4" name="Freeform 35"/>
            <p:cNvSpPr>
              <a:spLocks noEditPoints="1"/>
            </p:cNvSpPr>
            <p:nvPr/>
          </p:nvSpPr>
          <p:spPr bwMode="auto">
            <a:xfrm>
              <a:off x="221810" y="459980"/>
              <a:ext cx="48917" cy="50204"/>
            </a:xfrm>
            <a:custGeom>
              <a:avLst/>
              <a:gdLst>
                <a:gd name="T0" fmla="*/ 43 w 167"/>
                <a:gd name="T1" fmla="*/ 80 h 168"/>
                <a:gd name="T2" fmla="*/ 85 w 167"/>
                <a:gd name="T3" fmla="*/ 103 h 168"/>
                <a:gd name="T4" fmla="*/ 89 w 167"/>
                <a:gd name="T5" fmla="*/ 71 h 168"/>
                <a:gd name="T6" fmla="*/ 43 w 167"/>
                <a:gd name="T7" fmla="*/ 80 h 168"/>
                <a:gd name="T8" fmla="*/ 162 w 167"/>
                <a:gd name="T9" fmla="*/ 33 h 168"/>
                <a:gd name="T10" fmla="*/ 157 w 167"/>
                <a:gd name="T11" fmla="*/ 80 h 168"/>
                <a:gd name="T12" fmla="*/ 142 w 167"/>
                <a:gd name="T13" fmla="*/ 79 h 168"/>
                <a:gd name="T14" fmla="*/ 143 w 167"/>
                <a:gd name="T15" fmla="*/ 57 h 168"/>
                <a:gd name="T16" fmla="*/ 107 w 167"/>
                <a:gd name="T17" fmla="*/ 66 h 168"/>
                <a:gd name="T18" fmla="*/ 101 w 167"/>
                <a:gd name="T19" fmla="*/ 114 h 168"/>
                <a:gd name="T20" fmla="*/ 133 w 167"/>
                <a:gd name="T21" fmla="*/ 131 h 168"/>
                <a:gd name="T22" fmla="*/ 138 w 167"/>
                <a:gd name="T23" fmla="*/ 106 h 168"/>
                <a:gd name="T24" fmla="*/ 153 w 167"/>
                <a:gd name="T25" fmla="*/ 108 h 168"/>
                <a:gd name="T26" fmla="*/ 148 w 167"/>
                <a:gd name="T27" fmla="*/ 141 h 168"/>
                <a:gd name="T28" fmla="*/ 146 w 167"/>
                <a:gd name="T29" fmla="*/ 168 h 168"/>
                <a:gd name="T30" fmla="*/ 131 w 167"/>
                <a:gd name="T31" fmla="*/ 166 h 168"/>
                <a:gd name="T32" fmla="*/ 131 w 167"/>
                <a:gd name="T33" fmla="*/ 152 h 168"/>
                <a:gd name="T34" fmla="*/ 10 w 167"/>
                <a:gd name="T35" fmla="*/ 83 h 168"/>
                <a:gd name="T36" fmla="*/ 0 w 167"/>
                <a:gd name="T37" fmla="*/ 59 h 168"/>
                <a:gd name="T38" fmla="*/ 1 w 167"/>
                <a:gd name="T39" fmla="*/ 53 h 168"/>
                <a:gd name="T40" fmla="*/ 148 w 167"/>
                <a:gd name="T41" fmla="*/ 15 h 168"/>
                <a:gd name="T42" fmla="*/ 152 w 167"/>
                <a:gd name="T43" fmla="*/ 0 h 168"/>
                <a:gd name="T44" fmla="*/ 167 w 167"/>
                <a:gd name="T45" fmla="*/ 2 h 168"/>
                <a:gd name="T46" fmla="*/ 162 w 167"/>
                <a:gd name="T47" fmla="*/ 3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7" h="168">
                  <a:moveTo>
                    <a:pt x="43" y="80"/>
                  </a:moveTo>
                  <a:lnTo>
                    <a:pt x="85" y="103"/>
                  </a:lnTo>
                  <a:lnTo>
                    <a:pt x="89" y="71"/>
                  </a:lnTo>
                  <a:lnTo>
                    <a:pt x="43" y="80"/>
                  </a:lnTo>
                  <a:close/>
                  <a:moveTo>
                    <a:pt x="162" y="33"/>
                  </a:moveTo>
                  <a:lnTo>
                    <a:pt x="157" y="80"/>
                  </a:lnTo>
                  <a:lnTo>
                    <a:pt x="142" y="79"/>
                  </a:lnTo>
                  <a:lnTo>
                    <a:pt x="143" y="57"/>
                  </a:lnTo>
                  <a:lnTo>
                    <a:pt x="107" y="66"/>
                  </a:lnTo>
                  <a:lnTo>
                    <a:pt x="101" y="114"/>
                  </a:lnTo>
                  <a:lnTo>
                    <a:pt x="133" y="131"/>
                  </a:lnTo>
                  <a:lnTo>
                    <a:pt x="138" y="106"/>
                  </a:lnTo>
                  <a:lnTo>
                    <a:pt x="153" y="108"/>
                  </a:lnTo>
                  <a:lnTo>
                    <a:pt x="148" y="141"/>
                  </a:lnTo>
                  <a:lnTo>
                    <a:pt x="146" y="168"/>
                  </a:lnTo>
                  <a:lnTo>
                    <a:pt x="131" y="166"/>
                  </a:lnTo>
                  <a:lnTo>
                    <a:pt x="131" y="152"/>
                  </a:lnTo>
                  <a:lnTo>
                    <a:pt x="10" y="83"/>
                  </a:lnTo>
                  <a:cubicBezTo>
                    <a:pt x="9" y="74"/>
                    <a:pt x="4" y="66"/>
                    <a:pt x="0" y="59"/>
                  </a:cubicBezTo>
                  <a:lnTo>
                    <a:pt x="1" y="53"/>
                  </a:lnTo>
                  <a:lnTo>
                    <a:pt x="148" y="15"/>
                  </a:lnTo>
                  <a:lnTo>
                    <a:pt x="152" y="0"/>
                  </a:lnTo>
                  <a:lnTo>
                    <a:pt x="167" y="2"/>
                  </a:lnTo>
                  <a:lnTo>
                    <a:pt x="162" y="33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5" name="Freeform 36"/>
            <p:cNvSpPr>
              <a:spLocks noEditPoints="1"/>
            </p:cNvSpPr>
            <p:nvPr/>
          </p:nvSpPr>
          <p:spPr bwMode="auto">
            <a:xfrm>
              <a:off x="233395" y="399477"/>
              <a:ext cx="57928" cy="51492"/>
            </a:xfrm>
            <a:custGeom>
              <a:avLst/>
              <a:gdLst>
                <a:gd name="T0" fmla="*/ 35 w 199"/>
                <a:gd name="T1" fmla="*/ 67 h 176"/>
                <a:gd name="T2" fmla="*/ 33 w 199"/>
                <a:gd name="T3" fmla="*/ 75 h 176"/>
                <a:gd name="T4" fmla="*/ 87 w 199"/>
                <a:gd name="T5" fmla="*/ 91 h 176"/>
                <a:gd name="T6" fmla="*/ 89 w 199"/>
                <a:gd name="T7" fmla="*/ 84 h 176"/>
                <a:gd name="T8" fmla="*/ 69 w 199"/>
                <a:gd name="T9" fmla="*/ 51 h 176"/>
                <a:gd name="T10" fmla="*/ 35 w 199"/>
                <a:gd name="T11" fmla="*/ 67 h 176"/>
                <a:gd name="T12" fmla="*/ 199 w 199"/>
                <a:gd name="T13" fmla="*/ 28 h 176"/>
                <a:gd name="T14" fmla="*/ 187 w 199"/>
                <a:gd name="T15" fmla="*/ 53 h 176"/>
                <a:gd name="T16" fmla="*/ 99 w 199"/>
                <a:gd name="T17" fmla="*/ 87 h 176"/>
                <a:gd name="T18" fmla="*/ 97 w 199"/>
                <a:gd name="T19" fmla="*/ 94 h 176"/>
                <a:gd name="T20" fmla="*/ 142 w 199"/>
                <a:gd name="T21" fmla="*/ 108 h 176"/>
                <a:gd name="T22" fmla="*/ 149 w 199"/>
                <a:gd name="T23" fmla="*/ 91 h 176"/>
                <a:gd name="T24" fmla="*/ 164 w 199"/>
                <a:gd name="T25" fmla="*/ 95 h 176"/>
                <a:gd name="T26" fmla="*/ 152 w 199"/>
                <a:gd name="T27" fmla="*/ 133 h 176"/>
                <a:gd name="T28" fmla="*/ 140 w 199"/>
                <a:gd name="T29" fmla="*/ 176 h 176"/>
                <a:gd name="T30" fmla="*/ 125 w 199"/>
                <a:gd name="T31" fmla="*/ 171 h 176"/>
                <a:gd name="T32" fmla="*/ 130 w 199"/>
                <a:gd name="T33" fmla="*/ 147 h 176"/>
                <a:gd name="T34" fmla="*/ 22 w 199"/>
                <a:gd name="T35" fmla="*/ 115 h 176"/>
                <a:gd name="T36" fmla="*/ 14 w 199"/>
                <a:gd name="T37" fmla="*/ 143 h 176"/>
                <a:gd name="T38" fmla="*/ 0 w 199"/>
                <a:gd name="T39" fmla="*/ 139 h 176"/>
                <a:gd name="T40" fmla="*/ 10 w 199"/>
                <a:gd name="T41" fmla="*/ 93 h 176"/>
                <a:gd name="T42" fmla="*/ 19 w 199"/>
                <a:gd name="T43" fmla="*/ 59 h 176"/>
                <a:gd name="T44" fmla="*/ 78 w 199"/>
                <a:gd name="T45" fmla="*/ 7 h 176"/>
                <a:gd name="T46" fmla="*/ 107 w 199"/>
                <a:gd name="T47" fmla="*/ 50 h 176"/>
                <a:gd name="T48" fmla="*/ 178 w 199"/>
                <a:gd name="T49" fmla="*/ 32 h 176"/>
                <a:gd name="T50" fmla="*/ 186 w 199"/>
                <a:gd name="T51" fmla="*/ 20 h 176"/>
                <a:gd name="T52" fmla="*/ 199 w 199"/>
                <a:gd name="T53" fmla="*/ 2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9" h="176">
                  <a:moveTo>
                    <a:pt x="35" y="67"/>
                  </a:moveTo>
                  <a:lnTo>
                    <a:pt x="33" y="75"/>
                  </a:lnTo>
                  <a:lnTo>
                    <a:pt x="87" y="91"/>
                  </a:lnTo>
                  <a:lnTo>
                    <a:pt x="89" y="84"/>
                  </a:lnTo>
                  <a:cubicBezTo>
                    <a:pt x="94" y="67"/>
                    <a:pt x="83" y="55"/>
                    <a:pt x="69" y="51"/>
                  </a:cubicBezTo>
                  <a:cubicBezTo>
                    <a:pt x="56" y="47"/>
                    <a:pt x="41" y="49"/>
                    <a:pt x="35" y="67"/>
                  </a:cubicBezTo>
                  <a:close/>
                  <a:moveTo>
                    <a:pt x="199" y="28"/>
                  </a:moveTo>
                  <a:lnTo>
                    <a:pt x="187" y="53"/>
                  </a:lnTo>
                  <a:cubicBezTo>
                    <a:pt x="177" y="74"/>
                    <a:pt x="119" y="82"/>
                    <a:pt x="99" y="87"/>
                  </a:cubicBezTo>
                  <a:lnTo>
                    <a:pt x="97" y="94"/>
                  </a:lnTo>
                  <a:lnTo>
                    <a:pt x="142" y="108"/>
                  </a:lnTo>
                  <a:lnTo>
                    <a:pt x="149" y="91"/>
                  </a:lnTo>
                  <a:lnTo>
                    <a:pt x="164" y="95"/>
                  </a:lnTo>
                  <a:lnTo>
                    <a:pt x="152" y="133"/>
                  </a:lnTo>
                  <a:lnTo>
                    <a:pt x="140" y="176"/>
                  </a:lnTo>
                  <a:lnTo>
                    <a:pt x="125" y="171"/>
                  </a:lnTo>
                  <a:lnTo>
                    <a:pt x="130" y="147"/>
                  </a:lnTo>
                  <a:lnTo>
                    <a:pt x="22" y="115"/>
                  </a:lnTo>
                  <a:lnTo>
                    <a:pt x="14" y="143"/>
                  </a:lnTo>
                  <a:lnTo>
                    <a:pt x="0" y="139"/>
                  </a:lnTo>
                  <a:cubicBezTo>
                    <a:pt x="3" y="123"/>
                    <a:pt x="8" y="104"/>
                    <a:pt x="10" y="93"/>
                  </a:cubicBezTo>
                  <a:cubicBezTo>
                    <a:pt x="11" y="89"/>
                    <a:pt x="17" y="67"/>
                    <a:pt x="19" y="59"/>
                  </a:cubicBezTo>
                  <a:cubicBezTo>
                    <a:pt x="34" y="10"/>
                    <a:pt x="54" y="0"/>
                    <a:pt x="78" y="7"/>
                  </a:cubicBezTo>
                  <a:cubicBezTo>
                    <a:pt x="100" y="14"/>
                    <a:pt x="110" y="28"/>
                    <a:pt x="107" y="50"/>
                  </a:cubicBezTo>
                  <a:cubicBezTo>
                    <a:pt x="113" y="48"/>
                    <a:pt x="175" y="36"/>
                    <a:pt x="178" y="32"/>
                  </a:cubicBezTo>
                  <a:cubicBezTo>
                    <a:pt x="183" y="27"/>
                    <a:pt x="183" y="27"/>
                    <a:pt x="186" y="20"/>
                  </a:cubicBezTo>
                  <a:lnTo>
                    <a:pt x="199" y="28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6" name="Freeform 37"/>
            <p:cNvSpPr>
              <a:spLocks noEditPoints="1"/>
            </p:cNvSpPr>
            <p:nvPr/>
          </p:nvSpPr>
          <p:spPr bwMode="auto">
            <a:xfrm>
              <a:off x="253992" y="340262"/>
              <a:ext cx="55353" cy="54066"/>
            </a:xfrm>
            <a:custGeom>
              <a:avLst/>
              <a:gdLst>
                <a:gd name="T0" fmla="*/ 41 w 190"/>
                <a:gd name="T1" fmla="*/ 63 h 183"/>
                <a:gd name="T2" fmla="*/ 77 w 190"/>
                <a:gd name="T3" fmla="*/ 127 h 183"/>
                <a:gd name="T4" fmla="*/ 149 w 190"/>
                <a:gd name="T5" fmla="*/ 119 h 183"/>
                <a:gd name="T6" fmla="*/ 112 w 190"/>
                <a:gd name="T7" fmla="*/ 56 h 183"/>
                <a:gd name="T8" fmla="*/ 41 w 190"/>
                <a:gd name="T9" fmla="*/ 63 h 183"/>
                <a:gd name="T10" fmla="*/ 164 w 190"/>
                <a:gd name="T11" fmla="*/ 126 h 183"/>
                <a:gd name="T12" fmla="*/ 57 w 190"/>
                <a:gd name="T13" fmla="*/ 166 h 183"/>
                <a:gd name="T14" fmla="*/ 26 w 190"/>
                <a:gd name="T15" fmla="*/ 56 h 183"/>
                <a:gd name="T16" fmla="*/ 132 w 190"/>
                <a:gd name="T17" fmla="*/ 17 h 183"/>
                <a:gd name="T18" fmla="*/ 164 w 190"/>
                <a:gd name="T19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0" h="183">
                  <a:moveTo>
                    <a:pt x="41" y="63"/>
                  </a:moveTo>
                  <a:cubicBezTo>
                    <a:pt x="28" y="88"/>
                    <a:pt x="49" y="113"/>
                    <a:pt x="77" y="127"/>
                  </a:cubicBezTo>
                  <a:cubicBezTo>
                    <a:pt x="103" y="140"/>
                    <a:pt x="137" y="143"/>
                    <a:pt x="149" y="119"/>
                  </a:cubicBezTo>
                  <a:cubicBezTo>
                    <a:pt x="162" y="94"/>
                    <a:pt x="138" y="69"/>
                    <a:pt x="112" y="56"/>
                  </a:cubicBezTo>
                  <a:cubicBezTo>
                    <a:pt x="87" y="43"/>
                    <a:pt x="53" y="39"/>
                    <a:pt x="41" y="63"/>
                  </a:cubicBezTo>
                  <a:close/>
                  <a:moveTo>
                    <a:pt x="164" y="126"/>
                  </a:moveTo>
                  <a:cubicBezTo>
                    <a:pt x="138" y="177"/>
                    <a:pt x="90" y="183"/>
                    <a:pt x="57" y="166"/>
                  </a:cubicBezTo>
                  <a:cubicBezTo>
                    <a:pt x="23" y="149"/>
                    <a:pt x="0" y="107"/>
                    <a:pt x="26" y="56"/>
                  </a:cubicBezTo>
                  <a:cubicBezTo>
                    <a:pt x="52" y="5"/>
                    <a:pt x="99" y="0"/>
                    <a:pt x="132" y="17"/>
                  </a:cubicBezTo>
                  <a:cubicBezTo>
                    <a:pt x="165" y="34"/>
                    <a:pt x="190" y="76"/>
                    <a:pt x="164" y="12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7" name="Freeform 38"/>
            <p:cNvSpPr>
              <a:spLocks/>
            </p:cNvSpPr>
            <p:nvPr/>
          </p:nvSpPr>
          <p:spPr bwMode="auto">
            <a:xfrm>
              <a:off x="282312" y="300356"/>
              <a:ext cx="57928" cy="47629"/>
            </a:xfrm>
            <a:custGeom>
              <a:avLst/>
              <a:gdLst>
                <a:gd name="T0" fmla="*/ 197 w 197"/>
                <a:gd name="T1" fmla="*/ 56 h 161"/>
                <a:gd name="T2" fmla="*/ 158 w 197"/>
                <a:gd name="T3" fmla="*/ 107 h 161"/>
                <a:gd name="T4" fmla="*/ 145 w 197"/>
                <a:gd name="T5" fmla="*/ 124 h 161"/>
                <a:gd name="T6" fmla="*/ 117 w 197"/>
                <a:gd name="T7" fmla="*/ 161 h 161"/>
                <a:gd name="T8" fmla="*/ 105 w 197"/>
                <a:gd name="T9" fmla="*/ 152 h 161"/>
                <a:gd name="T10" fmla="*/ 119 w 197"/>
                <a:gd name="T11" fmla="*/ 131 h 161"/>
                <a:gd name="T12" fmla="*/ 29 w 197"/>
                <a:gd name="T13" fmla="*/ 63 h 161"/>
                <a:gd name="T14" fmla="*/ 12 w 197"/>
                <a:gd name="T15" fmla="*/ 81 h 161"/>
                <a:gd name="T16" fmla="*/ 0 w 197"/>
                <a:gd name="T17" fmla="*/ 72 h 161"/>
                <a:gd name="T18" fmla="*/ 29 w 197"/>
                <a:gd name="T19" fmla="*/ 36 h 161"/>
                <a:gd name="T20" fmla="*/ 55 w 197"/>
                <a:gd name="T21" fmla="*/ 0 h 161"/>
                <a:gd name="T22" fmla="*/ 67 w 197"/>
                <a:gd name="T23" fmla="*/ 9 h 161"/>
                <a:gd name="T24" fmla="*/ 54 w 197"/>
                <a:gd name="T25" fmla="*/ 30 h 161"/>
                <a:gd name="T26" fmla="*/ 145 w 197"/>
                <a:gd name="T27" fmla="*/ 99 h 161"/>
                <a:gd name="T28" fmla="*/ 166 w 197"/>
                <a:gd name="T29" fmla="*/ 70 h 161"/>
                <a:gd name="T30" fmla="*/ 172 w 197"/>
                <a:gd name="T31" fmla="*/ 59 h 161"/>
                <a:gd name="T32" fmla="*/ 157 w 197"/>
                <a:gd name="T33" fmla="*/ 36 h 161"/>
                <a:gd name="T34" fmla="*/ 166 w 197"/>
                <a:gd name="T35" fmla="*/ 24 h 161"/>
                <a:gd name="T36" fmla="*/ 197 w 197"/>
                <a:gd name="T37" fmla="*/ 56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7" h="161">
                  <a:moveTo>
                    <a:pt x="197" y="56"/>
                  </a:moveTo>
                  <a:lnTo>
                    <a:pt x="158" y="107"/>
                  </a:lnTo>
                  <a:lnTo>
                    <a:pt x="145" y="124"/>
                  </a:lnTo>
                  <a:lnTo>
                    <a:pt x="117" y="161"/>
                  </a:lnTo>
                  <a:lnTo>
                    <a:pt x="105" y="152"/>
                  </a:lnTo>
                  <a:lnTo>
                    <a:pt x="119" y="131"/>
                  </a:lnTo>
                  <a:lnTo>
                    <a:pt x="29" y="63"/>
                  </a:lnTo>
                  <a:lnTo>
                    <a:pt x="12" y="81"/>
                  </a:lnTo>
                  <a:lnTo>
                    <a:pt x="0" y="72"/>
                  </a:lnTo>
                  <a:lnTo>
                    <a:pt x="29" y="36"/>
                  </a:lnTo>
                  <a:lnTo>
                    <a:pt x="55" y="0"/>
                  </a:lnTo>
                  <a:lnTo>
                    <a:pt x="67" y="9"/>
                  </a:lnTo>
                  <a:lnTo>
                    <a:pt x="54" y="30"/>
                  </a:lnTo>
                  <a:lnTo>
                    <a:pt x="145" y="99"/>
                  </a:lnTo>
                  <a:cubicBezTo>
                    <a:pt x="146" y="97"/>
                    <a:pt x="165" y="71"/>
                    <a:pt x="166" y="70"/>
                  </a:cubicBezTo>
                  <a:cubicBezTo>
                    <a:pt x="169" y="67"/>
                    <a:pt x="173" y="60"/>
                    <a:pt x="172" y="59"/>
                  </a:cubicBezTo>
                  <a:cubicBezTo>
                    <a:pt x="172" y="58"/>
                    <a:pt x="159" y="39"/>
                    <a:pt x="157" y="36"/>
                  </a:cubicBezTo>
                  <a:lnTo>
                    <a:pt x="166" y="24"/>
                  </a:lnTo>
                  <a:lnTo>
                    <a:pt x="197" y="56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8" name="Freeform 39"/>
            <p:cNvSpPr>
              <a:spLocks noEditPoints="1"/>
            </p:cNvSpPr>
            <p:nvPr/>
          </p:nvSpPr>
          <p:spPr bwMode="auto">
            <a:xfrm>
              <a:off x="320931" y="251439"/>
              <a:ext cx="55353" cy="56641"/>
            </a:xfrm>
            <a:custGeom>
              <a:avLst/>
              <a:gdLst>
                <a:gd name="T0" fmla="*/ 54 w 188"/>
                <a:gd name="T1" fmla="*/ 50 h 191"/>
                <a:gd name="T2" fmla="*/ 64 w 188"/>
                <a:gd name="T3" fmla="*/ 122 h 191"/>
                <a:gd name="T4" fmla="*/ 135 w 188"/>
                <a:gd name="T5" fmla="*/ 141 h 191"/>
                <a:gd name="T6" fmla="*/ 123 w 188"/>
                <a:gd name="T7" fmla="*/ 69 h 191"/>
                <a:gd name="T8" fmla="*/ 54 w 188"/>
                <a:gd name="T9" fmla="*/ 50 h 191"/>
                <a:gd name="T10" fmla="*/ 146 w 188"/>
                <a:gd name="T11" fmla="*/ 153 h 191"/>
                <a:gd name="T12" fmla="*/ 32 w 188"/>
                <a:gd name="T13" fmla="*/ 151 h 191"/>
                <a:gd name="T14" fmla="*/ 43 w 188"/>
                <a:gd name="T15" fmla="*/ 38 h 191"/>
                <a:gd name="T16" fmla="*/ 156 w 188"/>
                <a:gd name="T17" fmla="*/ 40 h 191"/>
                <a:gd name="T18" fmla="*/ 146 w 188"/>
                <a:gd name="T19" fmla="*/ 153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8" h="191">
                  <a:moveTo>
                    <a:pt x="54" y="50"/>
                  </a:moveTo>
                  <a:cubicBezTo>
                    <a:pt x="33" y="68"/>
                    <a:pt x="44" y="99"/>
                    <a:pt x="64" y="122"/>
                  </a:cubicBezTo>
                  <a:cubicBezTo>
                    <a:pt x="84" y="144"/>
                    <a:pt x="114" y="159"/>
                    <a:pt x="135" y="141"/>
                  </a:cubicBezTo>
                  <a:cubicBezTo>
                    <a:pt x="155" y="123"/>
                    <a:pt x="143" y="91"/>
                    <a:pt x="123" y="69"/>
                  </a:cubicBezTo>
                  <a:cubicBezTo>
                    <a:pt x="104" y="47"/>
                    <a:pt x="74" y="32"/>
                    <a:pt x="54" y="50"/>
                  </a:cubicBezTo>
                  <a:close/>
                  <a:moveTo>
                    <a:pt x="146" y="153"/>
                  </a:moveTo>
                  <a:cubicBezTo>
                    <a:pt x="103" y="191"/>
                    <a:pt x="57" y="179"/>
                    <a:pt x="32" y="151"/>
                  </a:cubicBezTo>
                  <a:cubicBezTo>
                    <a:pt x="7" y="123"/>
                    <a:pt x="0" y="76"/>
                    <a:pt x="43" y="38"/>
                  </a:cubicBezTo>
                  <a:cubicBezTo>
                    <a:pt x="85" y="0"/>
                    <a:pt x="131" y="12"/>
                    <a:pt x="156" y="40"/>
                  </a:cubicBezTo>
                  <a:cubicBezTo>
                    <a:pt x="181" y="67"/>
                    <a:pt x="188" y="115"/>
                    <a:pt x="146" y="153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9" name="Freeform 40"/>
            <p:cNvSpPr>
              <a:spLocks/>
            </p:cNvSpPr>
            <p:nvPr/>
          </p:nvSpPr>
          <p:spPr bwMode="auto">
            <a:xfrm>
              <a:off x="374997" y="241141"/>
              <a:ext cx="24458" cy="20597"/>
            </a:xfrm>
            <a:custGeom>
              <a:avLst/>
              <a:gdLst>
                <a:gd name="T0" fmla="*/ 4 w 19"/>
                <a:gd name="T1" fmla="*/ 16 h 16"/>
                <a:gd name="T2" fmla="*/ 0 w 19"/>
                <a:gd name="T3" fmla="*/ 9 h 16"/>
                <a:gd name="T4" fmla="*/ 15 w 19"/>
                <a:gd name="T5" fmla="*/ 0 h 16"/>
                <a:gd name="T6" fmla="*/ 19 w 19"/>
                <a:gd name="T7" fmla="*/ 7 h 16"/>
                <a:gd name="T8" fmla="*/ 4 w 19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6">
                  <a:moveTo>
                    <a:pt x="4" y="16"/>
                  </a:moveTo>
                  <a:lnTo>
                    <a:pt x="0" y="9"/>
                  </a:lnTo>
                  <a:lnTo>
                    <a:pt x="15" y="0"/>
                  </a:lnTo>
                  <a:lnTo>
                    <a:pt x="19" y="7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0" name="Freeform 41"/>
            <p:cNvSpPr>
              <a:spLocks/>
            </p:cNvSpPr>
            <p:nvPr/>
          </p:nvSpPr>
          <p:spPr bwMode="auto">
            <a:xfrm>
              <a:off x="391732" y="197373"/>
              <a:ext cx="68226" cy="57928"/>
            </a:xfrm>
            <a:custGeom>
              <a:avLst/>
              <a:gdLst>
                <a:gd name="T0" fmla="*/ 50 w 53"/>
                <a:gd name="T1" fmla="*/ 5 h 45"/>
                <a:gd name="T2" fmla="*/ 48 w 53"/>
                <a:gd name="T3" fmla="*/ 38 h 45"/>
                <a:gd name="T4" fmla="*/ 43 w 53"/>
                <a:gd name="T5" fmla="*/ 40 h 45"/>
                <a:gd name="T6" fmla="*/ 32 w 53"/>
                <a:gd name="T7" fmla="*/ 28 h 45"/>
                <a:gd name="T8" fmla="*/ 32 w 53"/>
                <a:gd name="T9" fmla="*/ 44 h 45"/>
                <a:gd name="T10" fmla="*/ 26 w 53"/>
                <a:gd name="T11" fmla="*/ 45 h 45"/>
                <a:gd name="T12" fmla="*/ 4 w 53"/>
                <a:gd name="T13" fmla="*/ 21 h 45"/>
                <a:gd name="T14" fmla="*/ 1 w 53"/>
                <a:gd name="T15" fmla="*/ 22 h 45"/>
                <a:gd name="T16" fmla="*/ 0 w 53"/>
                <a:gd name="T17" fmla="*/ 18 h 45"/>
                <a:gd name="T18" fmla="*/ 7 w 53"/>
                <a:gd name="T19" fmla="*/ 16 h 45"/>
                <a:gd name="T20" fmla="*/ 15 w 53"/>
                <a:gd name="T21" fmla="*/ 13 h 45"/>
                <a:gd name="T22" fmla="*/ 16 w 53"/>
                <a:gd name="T23" fmla="*/ 17 h 45"/>
                <a:gd name="T24" fmla="*/ 13 w 53"/>
                <a:gd name="T25" fmla="*/ 18 h 45"/>
                <a:gd name="T26" fmla="*/ 28 w 53"/>
                <a:gd name="T27" fmla="*/ 35 h 45"/>
                <a:gd name="T28" fmla="*/ 28 w 53"/>
                <a:gd name="T29" fmla="*/ 23 h 45"/>
                <a:gd name="T30" fmla="*/ 21 w 53"/>
                <a:gd name="T31" fmla="*/ 15 h 45"/>
                <a:gd name="T32" fmla="*/ 18 w 53"/>
                <a:gd name="T33" fmla="*/ 16 h 45"/>
                <a:gd name="T34" fmla="*/ 17 w 53"/>
                <a:gd name="T35" fmla="*/ 12 h 45"/>
                <a:gd name="T36" fmla="*/ 24 w 53"/>
                <a:gd name="T37" fmla="*/ 10 h 45"/>
                <a:gd name="T38" fmla="*/ 33 w 53"/>
                <a:gd name="T39" fmla="*/ 7 h 45"/>
                <a:gd name="T40" fmla="*/ 34 w 53"/>
                <a:gd name="T41" fmla="*/ 10 h 45"/>
                <a:gd name="T42" fmla="*/ 30 w 53"/>
                <a:gd name="T43" fmla="*/ 12 h 45"/>
                <a:gd name="T44" fmla="*/ 45 w 53"/>
                <a:gd name="T45" fmla="*/ 29 h 45"/>
                <a:gd name="T46" fmla="*/ 45 w 53"/>
                <a:gd name="T47" fmla="*/ 7 h 45"/>
                <a:gd name="T48" fmla="*/ 41 w 53"/>
                <a:gd name="T49" fmla="*/ 8 h 45"/>
                <a:gd name="T50" fmla="*/ 40 w 53"/>
                <a:gd name="T51" fmla="*/ 5 h 45"/>
                <a:gd name="T52" fmla="*/ 46 w 53"/>
                <a:gd name="T53" fmla="*/ 2 h 45"/>
                <a:gd name="T54" fmla="*/ 52 w 53"/>
                <a:gd name="T55" fmla="*/ 0 h 45"/>
                <a:gd name="T56" fmla="*/ 53 w 53"/>
                <a:gd name="T57" fmla="*/ 4 h 45"/>
                <a:gd name="T58" fmla="*/ 50 w 53"/>
                <a:gd name="T59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5">
                  <a:moveTo>
                    <a:pt x="50" y="5"/>
                  </a:moveTo>
                  <a:lnTo>
                    <a:pt x="48" y="38"/>
                  </a:lnTo>
                  <a:lnTo>
                    <a:pt x="43" y="40"/>
                  </a:lnTo>
                  <a:lnTo>
                    <a:pt x="32" y="28"/>
                  </a:lnTo>
                  <a:lnTo>
                    <a:pt x="32" y="44"/>
                  </a:lnTo>
                  <a:lnTo>
                    <a:pt x="26" y="45"/>
                  </a:lnTo>
                  <a:lnTo>
                    <a:pt x="4" y="21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7" y="16"/>
                  </a:lnTo>
                  <a:lnTo>
                    <a:pt x="15" y="13"/>
                  </a:lnTo>
                  <a:lnTo>
                    <a:pt x="16" y="17"/>
                  </a:lnTo>
                  <a:lnTo>
                    <a:pt x="13" y="18"/>
                  </a:lnTo>
                  <a:lnTo>
                    <a:pt x="28" y="35"/>
                  </a:lnTo>
                  <a:lnTo>
                    <a:pt x="28" y="23"/>
                  </a:lnTo>
                  <a:lnTo>
                    <a:pt x="21" y="15"/>
                  </a:lnTo>
                  <a:lnTo>
                    <a:pt x="18" y="16"/>
                  </a:lnTo>
                  <a:lnTo>
                    <a:pt x="17" y="12"/>
                  </a:lnTo>
                  <a:lnTo>
                    <a:pt x="24" y="10"/>
                  </a:lnTo>
                  <a:lnTo>
                    <a:pt x="33" y="7"/>
                  </a:lnTo>
                  <a:lnTo>
                    <a:pt x="34" y="10"/>
                  </a:lnTo>
                  <a:lnTo>
                    <a:pt x="30" y="12"/>
                  </a:lnTo>
                  <a:lnTo>
                    <a:pt x="45" y="29"/>
                  </a:lnTo>
                  <a:lnTo>
                    <a:pt x="45" y="7"/>
                  </a:lnTo>
                  <a:lnTo>
                    <a:pt x="41" y="8"/>
                  </a:lnTo>
                  <a:lnTo>
                    <a:pt x="40" y="5"/>
                  </a:lnTo>
                  <a:lnTo>
                    <a:pt x="46" y="2"/>
                  </a:lnTo>
                  <a:lnTo>
                    <a:pt x="52" y="0"/>
                  </a:lnTo>
                  <a:lnTo>
                    <a:pt x="53" y="4"/>
                  </a:lnTo>
                  <a:lnTo>
                    <a:pt x="5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1" name="Freeform 42"/>
            <p:cNvSpPr>
              <a:spLocks/>
            </p:cNvSpPr>
            <p:nvPr/>
          </p:nvSpPr>
          <p:spPr bwMode="auto">
            <a:xfrm>
              <a:off x="472831" y="196085"/>
              <a:ext cx="29607" cy="45055"/>
            </a:xfrm>
            <a:custGeom>
              <a:avLst/>
              <a:gdLst>
                <a:gd name="T0" fmla="*/ 13 w 23"/>
                <a:gd name="T1" fmla="*/ 34 h 35"/>
                <a:gd name="T2" fmla="*/ 2 w 23"/>
                <a:gd name="T3" fmla="*/ 35 h 35"/>
                <a:gd name="T4" fmla="*/ 2 w 23"/>
                <a:gd name="T5" fmla="*/ 31 h 35"/>
                <a:gd name="T6" fmla="*/ 8 w 23"/>
                <a:gd name="T7" fmla="*/ 31 h 35"/>
                <a:gd name="T8" fmla="*/ 6 w 23"/>
                <a:gd name="T9" fmla="*/ 5 h 35"/>
                <a:gd name="T10" fmla="*/ 0 w 23"/>
                <a:gd name="T11" fmla="*/ 5 h 35"/>
                <a:gd name="T12" fmla="*/ 0 w 23"/>
                <a:gd name="T13" fmla="*/ 1 h 35"/>
                <a:gd name="T14" fmla="*/ 11 w 23"/>
                <a:gd name="T15" fmla="*/ 1 h 35"/>
                <a:gd name="T16" fmla="*/ 21 w 23"/>
                <a:gd name="T17" fmla="*/ 0 h 35"/>
                <a:gd name="T18" fmla="*/ 21 w 23"/>
                <a:gd name="T19" fmla="*/ 3 h 35"/>
                <a:gd name="T20" fmla="*/ 15 w 23"/>
                <a:gd name="T21" fmla="*/ 4 h 35"/>
                <a:gd name="T22" fmla="*/ 17 w 23"/>
                <a:gd name="T23" fmla="*/ 30 h 35"/>
                <a:gd name="T24" fmla="*/ 23 w 23"/>
                <a:gd name="T25" fmla="*/ 30 h 35"/>
                <a:gd name="T26" fmla="*/ 23 w 23"/>
                <a:gd name="T27" fmla="*/ 33 h 35"/>
                <a:gd name="T28" fmla="*/ 13 w 23"/>
                <a:gd name="T2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35">
                  <a:moveTo>
                    <a:pt x="13" y="34"/>
                  </a:moveTo>
                  <a:lnTo>
                    <a:pt x="2" y="35"/>
                  </a:lnTo>
                  <a:lnTo>
                    <a:pt x="2" y="31"/>
                  </a:lnTo>
                  <a:lnTo>
                    <a:pt x="8" y="3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1"/>
                  </a:lnTo>
                  <a:lnTo>
                    <a:pt x="11" y="1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15" y="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3" y="33"/>
                  </a:lnTo>
                  <a:lnTo>
                    <a:pt x="13" y="3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2" name="Freeform 43"/>
            <p:cNvSpPr>
              <a:spLocks/>
            </p:cNvSpPr>
            <p:nvPr/>
          </p:nvSpPr>
          <p:spPr bwMode="auto">
            <a:xfrm>
              <a:off x="515312" y="196085"/>
              <a:ext cx="42480" cy="48917"/>
            </a:xfrm>
            <a:custGeom>
              <a:avLst/>
              <a:gdLst>
                <a:gd name="T0" fmla="*/ 130 w 143"/>
                <a:gd name="T1" fmla="*/ 166 h 166"/>
                <a:gd name="T2" fmla="*/ 66 w 143"/>
                <a:gd name="T3" fmla="*/ 156 h 166"/>
                <a:gd name="T4" fmla="*/ 46 w 143"/>
                <a:gd name="T5" fmla="*/ 152 h 166"/>
                <a:gd name="T6" fmla="*/ 0 w 143"/>
                <a:gd name="T7" fmla="*/ 145 h 166"/>
                <a:gd name="T8" fmla="*/ 2 w 143"/>
                <a:gd name="T9" fmla="*/ 130 h 166"/>
                <a:gd name="T10" fmla="*/ 27 w 143"/>
                <a:gd name="T11" fmla="*/ 132 h 166"/>
                <a:gd name="T12" fmla="*/ 45 w 143"/>
                <a:gd name="T13" fmla="*/ 21 h 166"/>
                <a:gd name="T14" fmla="*/ 21 w 143"/>
                <a:gd name="T15" fmla="*/ 15 h 166"/>
                <a:gd name="T16" fmla="*/ 23 w 143"/>
                <a:gd name="T17" fmla="*/ 0 h 166"/>
                <a:gd name="T18" fmla="*/ 69 w 143"/>
                <a:gd name="T19" fmla="*/ 8 h 166"/>
                <a:gd name="T20" fmla="*/ 113 w 143"/>
                <a:gd name="T21" fmla="*/ 15 h 166"/>
                <a:gd name="T22" fmla="*/ 110 w 143"/>
                <a:gd name="T23" fmla="*/ 29 h 166"/>
                <a:gd name="T24" fmla="*/ 86 w 143"/>
                <a:gd name="T25" fmla="*/ 27 h 166"/>
                <a:gd name="T26" fmla="*/ 67 w 143"/>
                <a:gd name="T27" fmla="*/ 140 h 166"/>
                <a:gd name="T28" fmla="*/ 103 w 143"/>
                <a:gd name="T29" fmla="*/ 146 h 166"/>
                <a:gd name="T30" fmla="*/ 116 w 143"/>
                <a:gd name="T31" fmla="*/ 146 h 166"/>
                <a:gd name="T32" fmla="*/ 128 w 143"/>
                <a:gd name="T33" fmla="*/ 121 h 166"/>
                <a:gd name="T34" fmla="*/ 143 w 143"/>
                <a:gd name="T35" fmla="*/ 123 h 166"/>
                <a:gd name="T36" fmla="*/ 130 w 143"/>
                <a:gd name="T3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3" h="166">
                  <a:moveTo>
                    <a:pt x="130" y="166"/>
                  </a:moveTo>
                  <a:lnTo>
                    <a:pt x="66" y="156"/>
                  </a:lnTo>
                  <a:lnTo>
                    <a:pt x="46" y="152"/>
                  </a:lnTo>
                  <a:lnTo>
                    <a:pt x="0" y="145"/>
                  </a:lnTo>
                  <a:lnTo>
                    <a:pt x="2" y="130"/>
                  </a:lnTo>
                  <a:lnTo>
                    <a:pt x="27" y="132"/>
                  </a:lnTo>
                  <a:lnTo>
                    <a:pt x="45" y="21"/>
                  </a:lnTo>
                  <a:lnTo>
                    <a:pt x="21" y="15"/>
                  </a:lnTo>
                  <a:lnTo>
                    <a:pt x="23" y="0"/>
                  </a:lnTo>
                  <a:lnTo>
                    <a:pt x="69" y="8"/>
                  </a:lnTo>
                  <a:lnTo>
                    <a:pt x="113" y="15"/>
                  </a:lnTo>
                  <a:lnTo>
                    <a:pt x="110" y="29"/>
                  </a:lnTo>
                  <a:lnTo>
                    <a:pt x="86" y="27"/>
                  </a:lnTo>
                  <a:lnTo>
                    <a:pt x="67" y="140"/>
                  </a:lnTo>
                  <a:cubicBezTo>
                    <a:pt x="70" y="141"/>
                    <a:pt x="102" y="145"/>
                    <a:pt x="103" y="146"/>
                  </a:cubicBezTo>
                  <a:cubicBezTo>
                    <a:pt x="107" y="146"/>
                    <a:pt x="115" y="147"/>
                    <a:pt x="116" y="146"/>
                  </a:cubicBezTo>
                  <a:cubicBezTo>
                    <a:pt x="116" y="145"/>
                    <a:pt x="127" y="124"/>
                    <a:pt x="128" y="121"/>
                  </a:cubicBezTo>
                  <a:lnTo>
                    <a:pt x="143" y="123"/>
                  </a:lnTo>
                  <a:lnTo>
                    <a:pt x="130" y="166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3" name="Freeform 44"/>
            <p:cNvSpPr>
              <a:spLocks/>
            </p:cNvSpPr>
            <p:nvPr/>
          </p:nvSpPr>
          <p:spPr bwMode="auto">
            <a:xfrm>
              <a:off x="564229" y="207671"/>
              <a:ext cx="72088" cy="64365"/>
            </a:xfrm>
            <a:custGeom>
              <a:avLst/>
              <a:gdLst>
                <a:gd name="T0" fmla="*/ 32 w 56"/>
                <a:gd name="T1" fmla="*/ 46 h 50"/>
                <a:gd name="T2" fmla="*/ 23 w 56"/>
                <a:gd name="T3" fmla="*/ 42 h 50"/>
                <a:gd name="T4" fmla="*/ 24 w 56"/>
                <a:gd name="T5" fmla="*/ 38 h 50"/>
                <a:gd name="T6" fmla="*/ 29 w 56"/>
                <a:gd name="T7" fmla="*/ 40 h 50"/>
                <a:gd name="T8" fmla="*/ 34 w 56"/>
                <a:gd name="T9" fmla="*/ 30 h 50"/>
                <a:gd name="T10" fmla="*/ 19 w 56"/>
                <a:gd name="T11" fmla="*/ 23 h 50"/>
                <a:gd name="T12" fmla="*/ 15 w 56"/>
                <a:gd name="T13" fmla="*/ 33 h 50"/>
                <a:gd name="T14" fmla="*/ 20 w 56"/>
                <a:gd name="T15" fmla="*/ 36 h 50"/>
                <a:gd name="T16" fmla="*/ 18 w 56"/>
                <a:gd name="T17" fmla="*/ 39 h 50"/>
                <a:gd name="T18" fmla="*/ 9 w 56"/>
                <a:gd name="T19" fmla="*/ 35 h 50"/>
                <a:gd name="T20" fmla="*/ 0 w 56"/>
                <a:gd name="T21" fmla="*/ 30 h 50"/>
                <a:gd name="T22" fmla="*/ 1 w 56"/>
                <a:gd name="T23" fmla="*/ 27 h 50"/>
                <a:gd name="T24" fmla="*/ 6 w 56"/>
                <a:gd name="T25" fmla="*/ 29 h 50"/>
                <a:gd name="T26" fmla="*/ 17 w 56"/>
                <a:gd name="T27" fmla="*/ 6 h 50"/>
                <a:gd name="T28" fmla="*/ 13 w 56"/>
                <a:gd name="T29" fmla="*/ 3 h 50"/>
                <a:gd name="T30" fmla="*/ 14 w 56"/>
                <a:gd name="T31" fmla="*/ 0 h 50"/>
                <a:gd name="T32" fmla="*/ 23 w 56"/>
                <a:gd name="T33" fmla="*/ 5 h 50"/>
                <a:gd name="T34" fmla="*/ 33 w 56"/>
                <a:gd name="T35" fmla="*/ 9 h 50"/>
                <a:gd name="T36" fmla="*/ 31 w 56"/>
                <a:gd name="T37" fmla="*/ 12 h 50"/>
                <a:gd name="T38" fmla="*/ 26 w 56"/>
                <a:gd name="T39" fmla="*/ 10 h 50"/>
                <a:gd name="T40" fmla="*/ 21 w 56"/>
                <a:gd name="T41" fmla="*/ 20 h 50"/>
                <a:gd name="T42" fmla="*/ 36 w 56"/>
                <a:gd name="T43" fmla="*/ 27 h 50"/>
                <a:gd name="T44" fmla="*/ 41 w 56"/>
                <a:gd name="T45" fmla="*/ 17 h 50"/>
                <a:gd name="T46" fmla="*/ 36 w 56"/>
                <a:gd name="T47" fmla="*/ 14 h 50"/>
                <a:gd name="T48" fmla="*/ 37 w 56"/>
                <a:gd name="T49" fmla="*/ 11 h 50"/>
                <a:gd name="T50" fmla="*/ 46 w 56"/>
                <a:gd name="T51" fmla="*/ 16 h 50"/>
                <a:gd name="T52" fmla="*/ 56 w 56"/>
                <a:gd name="T53" fmla="*/ 20 h 50"/>
                <a:gd name="T54" fmla="*/ 54 w 56"/>
                <a:gd name="T55" fmla="*/ 23 h 50"/>
                <a:gd name="T56" fmla="*/ 49 w 56"/>
                <a:gd name="T57" fmla="*/ 21 h 50"/>
                <a:gd name="T58" fmla="*/ 38 w 56"/>
                <a:gd name="T59" fmla="*/ 45 h 50"/>
                <a:gd name="T60" fmla="*/ 43 w 56"/>
                <a:gd name="T61" fmla="*/ 47 h 50"/>
                <a:gd name="T62" fmla="*/ 41 w 56"/>
                <a:gd name="T63" fmla="*/ 50 h 50"/>
                <a:gd name="T64" fmla="*/ 32 w 56"/>
                <a:gd name="T65" fmla="*/ 4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50">
                  <a:moveTo>
                    <a:pt x="32" y="46"/>
                  </a:moveTo>
                  <a:lnTo>
                    <a:pt x="23" y="42"/>
                  </a:lnTo>
                  <a:lnTo>
                    <a:pt x="24" y="38"/>
                  </a:lnTo>
                  <a:lnTo>
                    <a:pt x="29" y="40"/>
                  </a:lnTo>
                  <a:lnTo>
                    <a:pt x="34" y="30"/>
                  </a:lnTo>
                  <a:lnTo>
                    <a:pt x="19" y="23"/>
                  </a:lnTo>
                  <a:lnTo>
                    <a:pt x="15" y="33"/>
                  </a:lnTo>
                  <a:lnTo>
                    <a:pt x="20" y="36"/>
                  </a:lnTo>
                  <a:lnTo>
                    <a:pt x="18" y="39"/>
                  </a:lnTo>
                  <a:lnTo>
                    <a:pt x="9" y="35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6" y="29"/>
                  </a:lnTo>
                  <a:lnTo>
                    <a:pt x="17" y="6"/>
                  </a:lnTo>
                  <a:lnTo>
                    <a:pt x="13" y="3"/>
                  </a:lnTo>
                  <a:lnTo>
                    <a:pt x="14" y="0"/>
                  </a:lnTo>
                  <a:lnTo>
                    <a:pt x="23" y="5"/>
                  </a:lnTo>
                  <a:lnTo>
                    <a:pt x="33" y="9"/>
                  </a:lnTo>
                  <a:lnTo>
                    <a:pt x="31" y="12"/>
                  </a:lnTo>
                  <a:lnTo>
                    <a:pt x="26" y="10"/>
                  </a:lnTo>
                  <a:lnTo>
                    <a:pt x="21" y="20"/>
                  </a:lnTo>
                  <a:lnTo>
                    <a:pt x="36" y="27"/>
                  </a:lnTo>
                  <a:lnTo>
                    <a:pt x="41" y="17"/>
                  </a:lnTo>
                  <a:lnTo>
                    <a:pt x="36" y="14"/>
                  </a:lnTo>
                  <a:lnTo>
                    <a:pt x="37" y="11"/>
                  </a:lnTo>
                  <a:lnTo>
                    <a:pt x="46" y="16"/>
                  </a:lnTo>
                  <a:lnTo>
                    <a:pt x="56" y="20"/>
                  </a:lnTo>
                  <a:lnTo>
                    <a:pt x="54" y="23"/>
                  </a:lnTo>
                  <a:lnTo>
                    <a:pt x="49" y="21"/>
                  </a:lnTo>
                  <a:lnTo>
                    <a:pt x="38" y="45"/>
                  </a:lnTo>
                  <a:lnTo>
                    <a:pt x="43" y="47"/>
                  </a:lnTo>
                  <a:lnTo>
                    <a:pt x="41" y="50"/>
                  </a:lnTo>
                  <a:lnTo>
                    <a:pt x="32" y="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4" name="Freeform 45"/>
            <p:cNvSpPr>
              <a:spLocks/>
            </p:cNvSpPr>
            <p:nvPr/>
          </p:nvSpPr>
          <p:spPr bwMode="auto">
            <a:xfrm>
              <a:off x="623445" y="245002"/>
              <a:ext cx="59215" cy="59215"/>
            </a:xfrm>
            <a:custGeom>
              <a:avLst/>
              <a:gdLst>
                <a:gd name="T0" fmla="*/ 53 w 200"/>
                <a:gd name="T1" fmla="*/ 156 h 201"/>
                <a:gd name="T2" fmla="*/ 37 w 200"/>
                <a:gd name="T3" fmla="*/ 143 h 201"/>
                <a:gd name="T4" fmla="*/ 0 w 200"/>
                <a:gd name="T5" fmla="*/ 112 h 201"/>
                <a:gd name="T6" fmla="*/ 9 w 200"/>
                <a:gd name="T7" fmla="*/ 100 h 201"/>
                <a:gd name="T8" fmla="*/ 31 w 200"/>
                <a:gd name="T9" fmla="*/ 116 h 201"/>
                <a:gd name="T10" fmla="*/ 104 w 200"/>
                <a:gd name="T11" fmla="*/ 29 h 201"/>
                <a:gd name="T12" fmla="*/ 87 w 200"/>
                <a:gd name="T13" fmla="*/ 12 h 201"/>
                <a:gd name="T14" fmla="*/ 97 w 200"/>
                <a:gd name="T15" fmla="*/ 0 h 201"/>
                <a:gd name="T16" fmla="*/ 132 w 200"/>
                <a:gd name="T17" fmla="*/ 31 h 201"/>
                <a:gd name="T18" fmla="*/ 156 w 200"/>
                <a:gd name="T19" fmla="*/ 51 h 201"/>
                <a:gd name="T20" fmla="*/ 182 w 200"/>
                <a:gd name="T21" fmla="*/ 73 h 201"/>
                <a:gd name="T22" fmla="*/ 189 w 200"/>
                <a:gd name="T23" fmla="*/ 68 h 201"/>
                <a:gd name="T24" fmla="*/ 200 w 200"/>
                <a:gd name="T25" fmla="*/ 77 h 201"/>
                <a:gd name="T26" fmla="*/ 193 w 200"/>
                <a:gd name="T27" fmla="*/ 87 h 201"/>
                <a:gd name="T28" fmla="*/ 170 w 200"/>
                <a:gd name="T29" fmla="*/ 115 h 201"/>
                <a:gd name="T30" fmla="*/ 159 w 200"/>
                <a:gd name="T31" fmla="*/ 105 h 201"/>
                <a:gd name="T32" fmla="*/ 170 w 200"/>
                <a:gd name="T33" fmla="*/ 86 h 201"/>
                <a:gd name="T34" fmla="*/ 135 w 200"/>
                <a:gd name="T35" fmla="*/ 57 h 201"/>
                <a:gd name="T36" fmla="*/ 106 w 200"/>
                <a:gd name="T37" fmla="*/ 92 h 201"/>
                <a:gd name="T38" fmla="*/ 131 w 200"/>
                <a:gd name="T39" fmla="*/ 113 h 201"/>
                <a:gd name="T40" fmla="*/ 144 w 200"/>
                <a:gd name="T41" fmla="*/ 102 h 201"/>
                <a:gd name="T42" fmla="*/ 155 w 200"/>
                <a:gd name="T43" fmla="*/ 112 h 201"/>
                <a:gd name="T44" fmla="*/ 121 w 200"/>
                <a:gd name="T45" fmla="*/ 151 h 201"/>
                <a:gd name="T46" fmla="*/ 110 w 200"/>
                <a:gd name="T47" fmla="*/ 142 h 201"/>
                <a:gd name="T48" fmla="*/ 120 w 200"/>
                <a:gd name="T49" fmla="*/ 127 h 201"/>
                <a:gd name="T50" fmla="*/ 94 w 200"/>
                <a:gd name="T51" fmla="*/ 105 h 201"/>
                <a:gd name="T52" fmla="*/ 66 w 200"/>
                <a:gd name="T53" fmla="*/ 138 h 201"/>
                <a:gd name="T54" fmla="*/ 63 w 200"/>
                <a:gd name="T55" fmla="*/ 142 h 201"/>
                <a:gd name="T56" fmla="*/ 73 w 200"/>
                <a:gd name="T57" fmla="*/ 152 h 201"/>
                <a:gd name="T58" fmla="*/ 93 w 200"/>
                <a:gd name="T59" fmla="*/ 169 h 201"/>
                <a:gd name="T60" fmla="*/ 102 w 200"/>
                <a:gd name="T61" fmla="*/ 176 h 201"/>
                <a:gd name="T62" fmla="*/ 119 w 200"/>
                <a:gd name="T63" fmla="*/ 161 h 201"/>
                <a:gd name="T64" fmla="*/ 131 w 200"/>
                <a:gd name="T65" fmla="*/ 170 h 201"/>
                <a:gd name="T66" fmla="*/ 105 w 200"/>
                <a:gd name="T67" fmla="*/ 201 h 201"/>
                <a:gd name="T68" fmla="*/ 53 w 200"/>
                <a:gd name="T69" fmla="*/ 15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0" h="201">
                  <a:moveTo>
                    <a:pt x="53" y="156"/>
                  </a:moveTo>
                  <a:lnTo>
                    <a:pt x="37" y="143"/>
                  </a:lnTo>
                  <a:lnTo>
                    <a:pt x="0" y="112"/>
                  </a:lnTo>
                  <a:lnTo>
                    <a:pt x="9" y="100"/>
                  </a:lnTo>
                  <a:lnTo>
                    <a:pt x="31" y="116"/>
                  </a:lnTo>
                  <a:lnTo>
                    <a:pt x="104" y="29"/>
                  </a:lnTo>
                  <a:lnTo>
                    <a:pt x="87" y="12"/>
                  </a:lnTo>
                  <a:lnTo>
                    <a:pt x="97" y="0"/>
                  </a:lnTo>
                  <a:lnTo>
                    <a:pt x="132" y="31"/>
                  </a:lnTo>
                  <a:lnTo>
                    <a:pt x="156" y="51"/>
                  </a:lnTo>
                  <a:lnTo>
                    <a:pt x="182" y="73"/>
                  </a:lnTo>
                  <a:lnTo>
                    <a:pt x="189" y="68"/>
                  </a:lnTo>
                  <a:lnTo>
                    <a:pt x="200" y="77"/>
                  </a:lnTo>
                  <a:lnTo>
                    <a:pt x="193" y="87"/>
                  </a:lnTo>
                  <a:lnTo>
                    <a:pt x="170" y="115"/>
                  </a:lnTo>
                  <a:lnTo>
                    <a:pt x="159" y="105"/>
                  </a:lnTo>
                  <a:lnTo>
                    <a:pt x="170" y="86"/>
                  </a:lnTo>
                  <a:lnTo>
                    <a:pt x="135" y="57"/>
                  </a:lnTo>
                  <a:lnTo>
                    <a:pt x="106" y="92"/>
                  </a:lnTo>
                  <a:lnTo>
                    <a:pt x="131" y="113"/>
                  </a:lnTo>
                  <a:lnTo>
                    <a:pt x="144" y="102"/>
                  </a:lnTo>
                  <a:lnTo>
                    <a:pt x="155" y="112"/>
                  </a:lnTo>
                  <a:lnTo>
                    <a:pt x="121" y="151"/>
                  </a:lnTo>
                  <a:lnTo>
                    <a:pt x="110" y="142"/>
                  </a:lnTo>
                  <a:lnTo>
                    <a:pt x="120" y="127"/>
                  </a:lnTo>
                  <a:lnTo>
                    <a:pt x="94" y="105"/>
                  </a:lnTo>
                  <a:lnTo>
                    <a:pt x="66" y="138"/>
                  </a:lnTo>
                  <a:cubicBezTo>
                    <a:pt x="65" y="140"/>
                    <a:pt x="63" y="142"/>
                    <a:pt x="63" y="142"/>
                  </a:cubicBezTo>
                  <a:cubicBezTo>
                    <a:pt x="66" y="144"/>
                    <a:pt x="67" y="147"/>
                    <a:pt x="73" y="152"/>
                  </a:cubicBezTo>
                  <a:cubicBezTo>
                    <a:pt x="81" y="158"/>
                    <a:pt x="92" y="168"/>
                    <a:pt x="93" y="169"/>
                  </a:cubicBezTo>
                  <a:cubicBezTo>
                    <a:pt x="96" y="171"/>
                    <a:pt x="102" y="176"/>
                    <a:pt x="102" y="176"/>
                  </a:cubicBezTo>
                  <a:cubicBezTo>
                    <a:pt x="103" y="176"/>
                    <a:pt x="117" y="163"/>
                    <a:pt x="119" y="161"/>
                  </a:cubicBezTo>
                  <a:lnTo>
                    <a:pt x="131" y="170"/>
                  </a:lnTo>
                  <a:lnTo>
                    <a:pt x="105" y="201"/>
                  </a:lnTo>
                  <a:lnTo>
                    <a:pt x="53" y="156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5" name="Freeform 46"/>
            <p:cNvSpPr>
              <a:spLocks/>
            </p:cNvSpPr>
            <p:nvPr/>
          </p:nvSpPr>
          <p:spPr bwMode="auto">
            <a:xfrm>
              <a:off x="662063" y="284909"/>
              <a:ext cx="50204" cy="57928"/>
            </a:xfrm>
            <a:custGeom>
              <a:avLst/>
              <a:gdLst>
                <a:gd name="T0" fmla="*/ 82 w 171"/>
                <a:gd name="T1" fmla="*/ 195 h 195"/>
                <a:gd name="T2" fmla="*/ 42 w 171"/>
                <a:gd name="T3" fmla="*/ 144 h 195"/>
                <a:gd name="T4" fmla="*/ 29 w 171"/>
                <a:gd name="T5" fmla="*/ 128 h 195"/>
                <a:gd name="T6" fmla="*/ 0 w 171"/>
                <a:gd name="T7" fmla="*/ 92 h 195"/>
                <a:gd name="T8" fmla="*/ 11 w 171"/>
                <a:gd name="T9" fmla="*/ 83 h 195"/>
                <a:gd name="T10" fmla="*/ 28 w 171"/>
                <a:gd name="T11" fmla="*/ 100 h 195"/>
                <a:gd name="T12" fmla="*/ 117 w 171"/>
                <a:gd name="T13" fmla="*/ 30 h 195"/>
                <a:gd name="T14" fmla="*/ 103 w 171"/>
                <a:gd name="T15" fmla="*/ 9 h 195"/>
                <a:gd name="T16" fmla="*/ 114 w 171"/>
                <a:gd name="T17" fmla="*/ 0 h 195"/>
                <a:gd name="T18" fmla="*/ 143 w 171"/>
                <a:gd name="T19" fmla="*/ 36 h 195"/>
                <a:gd name="T20" fmla="*/ 171 w 171"/>
                <a:gd name="T21" fmla="*/ 71 h 195"/>
                <a:gd name="T22" fmla="*/ 159 w 171"/>
                <a:gd name="T23" fmla="*/ 80 h 195"/>
                <a:gd name="T24" fmla="*/ 143 w 171"/>
                <a:gd name="T25" fmla="*/ 62 h 195"/>
                <a:gd name="T26" fmla="*/ 53 w 171"/>
                <a:gd name="T27" fmla="*/ 134 h 195"/>
                <a:gd name="T28" fmla="*/ 76 w 171"/>
                <a:gd name="T29" fmla="*/ 161 h 195"/>
                <a:gd name="T30" fmla="*/ 85 w 171"/>
                <a:gd name="T31" fmla="*/ 170 h 195"/>
                <a:gd name="T32" fmla="*/ 111 w 171"/>
                <a:gd name="T33" fmla="*/ 160 h 195"/>
                <a:gd name="T34" fmla="*/ 121 w 171"/>
                <a:gd name="T35" fmla="*/ 172 h 195"/>
                <a:gd name="T36" fmla="*/ 82 w 171"/>
                <a:gd name="T37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1" h="195">
                  <a:moveTo>
                    <a:pt x="82" y="195"/>
                  </a:moveTo>
                  <a:lnTo>
                    <a:pt x="42" y="144"/>
                  </a:lnTo>
                  <a:lnTo>
                    <a:pt x="29" y="128"/>
                  </a:lnTo>
                  <a:lnTo>
                    <a:pt x="0" y="92"/>
                  </a:lnTo>
                  <a:lnTo>
                    <a:pt x="11" y="83"/>
                  </a:lnTo>
                  <a:lnTo>
                    <a:pt x="28" y="100"/>
                  </a:lnTo>
                  <a:lnTo>
                    <a:pt x="117" y="30"/>
                  </a:lnTo>
                  <a:lnTo>
                    <a:pt x="103" y="9"/>
                  </a:lnTo>
                  <a:lnTo>
                    <a:pt x="114" y="0"/>
                  </a:lnTo>
                  <a:lnTo>
                    <a:pt x="143" y="36"/>
                  </a:lnTo>
                  <a:lnTo>
                    <a:pt x="171" y="71"/>
                  </a:lnTo>
                  <a:lnTo>
                    <a:pt x="159" y="80"/>
                  </a:lnTo>
                  <a:lnTo>
                    <a:pt x="143" y="62"/>
                  </a:lnTo>
                  <a:lnTo>
                    <a:pt x="53" y="134"/>
                  </a:lnTo>
                  <a:cubicBezTo>
                    <a:pt x="55" y="136"/>
                    <a:pt x="75" y="160"/>
                    <a:pt x="76" y="161"/>
                  </a:cubicBezTo>
                  <a:cubicBezTo>
                    <a:pt x="79" y="165"/>
                    <a:pt x="84" y="170"/>
                    <a:pt x="85" y="170"/>
                  </a:cubicBezTo>
                  <a:cubicBezTo>
                    <a:pt x="86" y="170"/>
                    <a:pt x="108" y="161"/>
                    <a:pt x="111" y="160"/>
                  </a:cubicBezTo>
                  <a:lnTo>
                    <a:pt x="121" y="172"/>
                  </a:lnTo>
                  <a:lnTo>
                    <a:pt x="82" y="195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6" name="Freeform 47"/>
            <p:cNvSpPr>
              <a:spLocks/>
            </p:cNvSpPr>
            <p:nvPr/>
          </p:nvSpPr>
          <p:spPr bwMode="auto">
            <a:xfrm>
              <a:off x="691671" y="329964"/>
              <a:ext cx="68226" cy="79812"/>
            </a:xfrm>
            <a:custGeom>
              <a:avLst/>
              <a:gdLst>
                <a:gd name="T0" fmla="*/ 19 w 53"/>
                <a:gd name="T1" fmla="*/ 52 h 62"/>
                <a:gd name="T2" fmla="*/ 15 w 53"/>
                <a:gd name="T3" fmla="*/ 45 h 62"/>
                <a:gd name="T4" fmla="*/ 18 w 53"/>
                <a:gd name="T5" fmla="*/ 43 h 62"/>
                <a:gd name="T6" fmla="*/ 20 w 53"/>
                <a:gd name="T7" fmla="*/ 46 h 62"/>
                <a:gd name="T8" fmla="*/ 40 w 53"/>
                <a:gd name="T9" fmla="*/ 36 h 62"/>
                <a:gd name="T10" fmla="*/ 10 w 53"/>
                <a:gd name="T11" fmla="*/ 37 h 62"/>
                <a:gd name="T12" fmla="*/ 26 w 53"/>
                <a:gd name="T13" fmla="*/ 14 h 62"/>
                <a:gd name="T14" fmla="*/ 8 w 53"/>
                <a:gd name="T15" fmla="*/ 22 h 62"/>
                <a:gd name="T16" fmla="*/ 10 w 53"/>
                <a:gd name="T17" fmla="*/ 26 h 62"/>
                <a:gd name="T18" fmla="*/ 7 w 53"/>
                <a:gd name="T19" fmla="*/ 28 h 62"/>
                <a:gd name="T20" fmla="*/ 4 w 53"/>
                <a:gd name="T21" fmla="*/ 23 h 62"/>
                <a:gd name="T22" fmla="*/ 0 w 53"/>
                <a:gd name="T23" fmla="*/ 15 h 62"/>
                <a:gd name="T24" fmla="*/ 3 w 53"/>
                <a:gd name="T25" fmla="*/ 14 h 62"/>
                <a:gd name="T26" fmla="*/ 6 w 53"/>
                <a:gd name="T27" fmla="*/ 18 h 62"/>
                <a:gd name="T28" fmla="*/ 30 w 53"/>
                <a:gd name="T29" fmla="*/ 7 h 62"/>
                <a:gd name="T30" fmla="*/ 28 w 53"/>
                <a:gd name="T31" fmla="*/ 2 h 62"/>
                <a:gd name="T32" fmla="*/ 30 w 53"/>
                <a:gd name="T33" fmla="*/ 0 h 62"/>
                <a:gd name="T34" fmla="*/ 34 w 53"/>
                <a:gd name="T35" fmla="*/ 8 h 62"/>
                <a:gd name="T36" fmla="*/ 37 w 53"/>
                <a:gd name="T37" fmla="*/ 13 h 62"/>
                <a:gd name="T38" fmla="*/ 23 w 53"/>
                <a:gd name="T39" fmla="*/ 32 h 62"/>
                <a:gd name="T40" fmla="*/ 46 w 53"/>
                <a:gd name="T41" fmla="*/ 31 h 62"/>
                <a:gd name="T42" fmla="*/ 48 w 53"/>
                <a:gd name="T43" fmla="*/ 35 h 62"/>
                <a:gd name="T44" fmla="*/ 53 w 53"/>
                <a:gd name="T45" fmla="*/ 46 h 62"/>
                <a:gd name="T46" fmla="*/ 50 w 53"/>
                <a:gd name="T47" fmla="*/ 47 h 62"/>
                <a:gd name="T48" fmla="*/ 47 w 53"/>
                <a:gd name="T49" fmla="*/ 42 h 62"/>
                <a:gd name="T50" fmla="*/ 25 w 53"/>
                <a:gd name="T51" fmla="*/ 55 h 62"/>
                <a:gd name="T52" fmla="*/ 27 w 53"/>
                <a:gd name="T53" fmla="*/ 60 h 62"/>
                <a:gd name="T54" fmla="*/ 24 w 53"/>
                <a:gd name="T55" fmla="*/ 62 h 62"/>
                <a:gd name="T56" fmla="*/ 19 w 53"/>
                <a:gd name="T57" fmla="*/ 5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62">
                  <a:moveTo>
                    <a:pt x="19" y="52"/>
                  </a:moveTo>
                  <a:lnTo>
                    <a:pt x="15" y="45"/>
                  </a:lnTo>
                  <a:lnTo>
                    <a:pt x="18" y="43"/>
                  </a:lnTo>
                  <a:lnTo>
                    <a:pt x="20" y="46"/>
                  </a:lnTo>
                  <a:lnTo>
                    <a:pt x="40" y="36"/>
                  </a:lnTo>
                  <a:lnTo>
                    <a:pt x="10" y="37"/>
                  </a:lnTo>
                  <a:lnTo>
                    <a:pt x="26" y="14"/>
                  </a:lnTo>
                  <a:lnTo>
                    <a:pt x="8" y="22"/>
                  </a:lnTo>
                  <a:lnTo>
                    <a:pt x="10" y="26"/>
                  </a:lnTo>
                  <a:lnTo>
                    <a:pt x="7" y="28"/>
                  </a:lnTo>
                  <a:lnTo>
                    <a:pt x="4" y="23"/>
                  </a:lnTo>
                  <a:lnTo>
                    <a:pt x="0" y="15"/>
                  </a:lnTo>
                  <a:lnTo>
                    <a:pt x="3" y="14"/>
                  </a:lnTo>
                  <a:lnTo>
                    <a:pt x="6" y="18"/>
                  </a:lnTo>
                  <a:lnTo>
                    <a:pt x="30" y="7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4" y="8"/>
                  </a:lnTo>
                  <a:lnTo>
                    <a:pt x="37" y="13"/>
                  </a:lnTo>
                  <a:lnTo>
                    <a:pt x="23" y="32"/>
                  </a:lnTo>
                  <a:lnTo>
                    <a:pt x="46" y="31"/>
                  </a:lnTo>
                  <a:lnTo>
                    <a:pt x="48" y="35"/>
                  </a:lnTo>
                  <a:lnTo>
                    <a:pt x="53" y="46"/>
                  </a:lnTo>
                  <a:lnTo>
                    <a:pt x="50" y="47"/>
                  </a:lnTo>
                  <a:lnTo>
                    <a:pt x="47" y="42"/>
                  </a:lnTo>
                  <a:lnTo>
                    <a:pt x="25" y="55"/>
                  </a:lnTo>
                  <a:lnTo>
                    <a:pt x="27" y="60"/>
                  </a:lnTo>
                  <a:lnTo>
                    <a:pt x="24" y="62"/>
                  </a:lnTo>
                  <a:lnTo>
                    <a:pt x="19" y="5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7" name="Freeform 48"/>
            <p:cNvSpPr>
              <a:spLocks/>
            </p:cNvSpPr>
            <p:nvPr/>
          </p:nvSpPr>
          <p:spPr bwMode="auto">
            <a:xfrm>
              <a:off x="723853" y="407201"/>
              <a:ext cx="48917" cy="37331"/>
            </a:xfrm>
            <a:custGeom>
              <a:avLst/>
              <a:gdLst>
                <a:gd name="T0" fmla="*/ 3 w 38"/>
                <a:gd name="T1" fmla="*/ 20 h 29"/>
                <a:gd name="T2" fmla="*/ 0 w 38"/>
                <a:gd name="T3" fmla="*/ 9 h 29"/>
                <a:gd name="T4" fmla="*/ 4 w 38"/>
                <a:gd name="T5" fmla="*/ 9 h 29"/>
                <a:gd name="T6" fmla="*/ 6 w 38"/>
                <a:gd name="T7" fmla="*/ 14 h 29"/>
                <a:gd name="T8" fmla="*/ 30 w 38"/>
                <a:gd name="T9" fmla="*/ 6 h 29"/>
                <a:gd name="T10" fmla="*/ 29 w 38"/>
                <a:gd name="T11" fmla="*/ 1 h 29"/>
                <a:gd name="T12" fmla="*/ 33 w 38"/>
                <a:gd name="T13" fmla="*/ 0 h 29"/>
                <a:gd name="T14" fmla="*/ 35 w 38"/>
                <a:gd name="T15" fmla="*/ 10 h 29"/>
                <a:gd name="T16" fmla="*/ 38 w 38"/>
                <a:gd name="T17" fmla="*/ 20 h 29"/>
                <a:gd name="T18" fmla="*/ 35 w 38"/>
                <a:gd name="T19" fmla="*/ 21 h 29"/>
                <a:gd name="T20" fmla="*/ 33 w 38"/>
                <a:gd name="T21" fmla="*/ 15 h 29"/>
                <a:gd name="T22" fmla="*/ 8 w 38"/>
                <a:gd name="T23" fmla="*/ 23 h 29"/>
                <a:gd name="T24" fmla="*/ 10 w 38"/>
                <a:gd name="T25" fmla="*/ 28 h 29"/>
                <a:gd name="T26" fmla="*/ 6 w 38"/>
                <a:gd name="T27" fmla="*/ 29 h 29"/>
                <a:gd name="T28" fmla="*/ 3 w 38"/>
                <a:gd name="T29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9">
                  <a:moveTo>
                    <a:pt x="3" y="20"/>
                  </a:moveTo>
                  <a:lnTo>
                    <a:pt x="0" y="9"/>
                  </a:lnTo>
                  <a:lnTo>
                    <a:pt x="4" y="9"/>
                  </a:lnTo>
                  <a:lnTo>
                    <a:pt x="6" y="14"/>
                  </a:lnTo>
                  <a:lnTo>
                    <a:pt x="30" y="6"/>
                  </a:lnTo>
                  <a:lnTo>
                    <a:pt x="29" y="1"/>
                  </a:lnTo>
                  <a:lnTo>
                    <a:pt x="33" y="0"/>
                  </a:lnTo>
                  <a:lnTo>
                    <a:pt x="35" y="10"/>
                  </a:lnTo>
                  <a:lnTo>
                    <a:pt x="38" y="20"/>
                  </a:lnTo>
                  <a:lnTo>
                    <a:pt x="35" y="21"/>
                  </a:lnTo>
                  <a:lnTo>
                    <a:pt x="33" y="15"/>
                  </a:lnTo>
                  <a:lnTo>
                    <a:pt x="8" y="23"/>
                  </a:lnTo>
                  <a:lnTo>
                    <a:pt x="10" y="28"/>
                  </a:lnTo>
                  <a:lnTo>
                    <a:pt x="6" y="29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8" name="Freeform 49"/>
            <p:cNvSpPr>
              <a:spLocks/>
            </p:cNvSpPr>
            <p:nvPr/>
          </p:nvSpPr>
          <p:spPr bwMode="auto">
            <a:xfrm>
              <a:off x="735439" y="449682"/>
              <a:ext cx="50204" cy="54066"/>
            </a:xfrm>
            <a:custGeom>
              <a:avLst/>
              <a:gdLst>
                <a:gd name="T0" fmla="*/ 151 w 171"/>
                <a:gd name="T1" fmla="*/ 162 h 184"/>
                <a:gd name="T2" fmla="*/ 20 w 171"/>
                <a:gd name="T3" fmla="*/ 180 h 184"/>
                <a:gd name="T4" fmla="*/ 17 w 171"/>
                <a:gd name="T5" fmla="*/ 155 h 184"/>
                <a:gd name="T6" fmla="*/ 108 w 171"/>
                <a:gd name="T7" fmla="*/ 55 h 184"/>
                <a:gd name="T8" fmla="*/ 23 w 171"/>
                <a:gd name="T9" fmla="*/ 67 h 184"/>
                <a:gd name="T10" fmla="*/ 24 w 171"/>
                <a:gd name="T11" fmla="*/ 89 h 184"/>
                <a:gd name="T12" fmla="*/ 9 w 171"/>
                <a:gd name="T13" fmla="*/ 91 h 184"/>
                <a:gd name="T14" fmla="*/ 6 w 171"/>
                <a:gd name="T15" fmla="*/ 60 h 184"/>
                <a:gd name="T16" fmla="*/ 0 w 171"/>
                <a:gd name="T17" fmla="*/ 25 h 184"/>
                <a:gd name="T18" fmla="*/ 15 w 171"/>
                <a:gd name="T19" fmla="*/ 23 h 184"/>
                <a:gd name="T20" fmla="*/ 20 w 171"/>
                <a:gd name="T21" fmla="*/ 45 h 184"/>
                <a:gd name="T22" fmla="*/ 128 w 171"/>
                <a:gd name="T23" fmla="*/ 30 h 184"/>
                <a:gd name="T24" fmla="*/ 130 w 171"/>
                <a:gd name="T25" fmla="*/ 3 h 184"/>
                <a:gd name="T26" fmla="*/ 145 w 171"/>
                <a:gd name="T27" fmla="*/ 0 h 184"/>
                <a:gd name="T28" fmla="*/ 154 w 171"/>
                <a:gd name="T29" fmla="*/ 61 h 184"/>
                <a:gd name="T30" fmla="*/ 71 w 171"/>
                <a:gd name="T31" fmla="*/ 151 h 184"/>
                <a:gd name="T32" fmla="*/ 148 w 171"/>
                <a:gd name="T33" fmla="*/ 141 h 184"/>
                <a:gd name="T34" fmla="*/ 147 w 171"/>
                <a:gd name="T35" fmla="*/ 118 h 184"/>
                <a:gd name="T36" fmla="*/ 161 w 171"/>
                <a:gd name="T37" fmla="*/ 116 h 184"/>
                <a:gd name="T38" fmla="*/ 165 w 171"/>
                <a:gd name="T39" fmla="*/ 148 h 184"/>
                <a:gd name="T40" fmla="*/ 171 w 171"/>
                <a:gd name="T41" fmla="*/ 182 h 184"/>
                <a:gd name="T42" fmla="*/ 156 w 171"/>
                <a:gd name="T43" fmla="*/ 184 h 184"/>
                <a:gd name="T44" fmla="*/ 151 w 171"/>
                <a:gd name="T45" fmla="*/ 16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1" h="184">
                  <a:moveTo>
                    <a:pt x="151" y="162"/>
                  </a:moveTo>
                  <a:lnTo>
                    <a:pt x="20" y="180"/>
                  </a:lnTo>
                  <a:lnTo>
                    <a:pt x="17" y="155"/>
                  </a:lnTo>
                  <a:lnTo>
                    <a:pt x="108" y="55"/>
                  </a:lnTo>
                  <a:lnTo>
                    <a:pt x="23" y="67"/>
                  </a:lnTo>
                  <a:lnTo>
                    <a:pt x="24" y="89"/>
                  </a:lnTo>
                  <a:lnTo>
                    <a:pt x="9" y="91"/>
                  </a:lnTo>
                  <a:lnTo>
                    <a:pt x="6" y="60"/>
                  </a:lnTo>
                  <a:lnTo>
                    <a:pt x="0" y="25"/>
                  </a:lnTo>
                  <a:lnTo>
                    <a:pt x="15" y="23"/>
                  </a:lnTo>
                  <a:lnTo>
                    <a:pt x="20" y="45"/>
                  </a:lnTo>
                  <a:lnTo>
                    <a:pt x="128" y="30"/>
                  </a:lnTo>
                  <a:cubicBezTo>
                    <a:pt x="132" y="25"/>
                    <a:pt x="132" y="17"/>
                    <a:pt x="130" y="3"/>
                  </a:cubicBezTo>
                  <a:lnTo>
                    <a:pt x="145" y="0"/>
                  </a:lnTo>
                  <a:lnTo>
                    <a:pt x="154" y="61"/>
                  </a:lnTo>
                  <a:lnTo>
                    <a:pt x="71" y="151"/>
                  </a:lnTo>
                  <a:lnTo>
                    <a:pt x="148" y="141"/>
                  </a:lnTo>
                  <a:lnTo>
                    <a:pt x="147" y="118"/>
                  </a:lnTo>
                  <a:lnTo>
                    <a:pt x="161" y="116"/>
                  </a:lnTo>
                  <a:lnTo>
                    <a:pt x="165" y="148"/>
                  </a:lnTo>
                  <a:lnTo>
                    <a:pt x="171" y="182"/>
                  </a:lnTo>
                  <a:lnTo>
                    <a:pt x="156" y="184"/>
                  </a:lnTo>
                  <a:lnTo>
                    <a:pt x="151" y="162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9" name="Freeform 50"/>
            <p:cNvSpPr>
              <a:spLocks noEditPoints="1"/>
            </p:cNvSpPr>
            <p:nvPr/>
          </p:nvSpPr>
          <p:spPr bwMode="auto">
            <a:xfrm>
              <a:off x="741875" y="514047"/>
              <a:ext cx="46342" cy="48917"/>
            </a:xfrm>
            <a:custGeom>
              <a:avLst/>
              <a:gdLst>
                <a:gd name="T0" fmla="*/ 115 w 159"/>
                <a:gd name="T1" fmla="*/ 76 h 167"/>
                <a:gd name="T2" fmla="*/ 71 w 159"/>
                <a:gd name="T3" fmla="*/ 57 h 167"/>
                <a:gd name="T4" fmla="*/ 70 w 159"/>
                <a:gd name="T5" fmla="*/ 91 h 167"/>
                <a:gd name="T6" fmla="*/ 115 w 159"/>
                <a:gd name="T7" fmla="*/ 76 h 167"/>
                <a:gd name="T8" fmla="*/ 1 w 159"/>
                <a:gd name="T9" fmla="*/ 136 h 167"/>
                <a:gd name="T10" fmla="*/ 2 w 159"/>
                <a:gd name="T11" fmla="*/ 88 h 167"/>
                <a:gd name="T12" fmla="*/ 16 w 159"/>
                <a:gd name="T13" fmla="*/ 88 h 167"/>
                <a:gd name="T14" fmla="*/ 18 w 159"/>
                <a:gd name="T15" fmla="*/ 109 h 167"/>
                <a:gd name="T16" fmla="*/ 52 w 159"/>
                <a:gd name="T17" fmla="*/ 97 h 167"/>
                <a:gd name="T18" fmla="*/ 53 w 159"/>
                <a:gd name="T19" fmla="*/ 49 h 167"/>
                <a:gd name="T20" fmla="*/ 20 w 159"/>
                <a:gd name="T21" fmla="*/ 35 h 167"/>
                <a:gd name="T22" fmla="*/ 17 w 159"/>
                <a:gd name="T23" fmla="*/ 61 h 167"/>
                <a:gd name="T24" fmla="*/ 2 w 159"/>
                <a:gd name="T25" fmla="*/ 61 h 167"/>
                <a:gd name="T26" fmla="*/ 4 w 159"/>
                <a:gd name="T27" fmla="*/ 27 h 167"/>
                <a:gd name="T28" fmla="*/ 3 w 159"/>
                <a:gd name="T29" fmla="*/ 0 h 167"/>
                <a:gd name="T30" fmla="*/ 18 w 159"/>
                <a:gd name="T31" fmla="*/ 0 h 167"/>
                <a:gd name="T32" fmla="*/ 20 w 159"/>
                <a:gd name="T33" fmla="*/ 14 h 167"/>
                <a:gd name="T34" fmla="*/ 147 w 159"/>
                <a:gd name="T35" fmla="*/ 70 h 167"/>
                <a:gd name="T36" fmla="*/ 159 w 159"/>
                <a:gd name="T37" fmla="*/ 93 h 167"/>
                <a:gd name="T38" fmla="*/ 159 w 159"/>
                <a:gd name="T39" fmla="*/ 99 h 167"/>
                <a:gd name="T40" fmla="*/ 17 w 159"/>
                <a:gd name="T41" fmla="*/ 152 h 167"/>
                <a:gd name="T42" fmla="*/ 14 w 159"/>
                <a:gd name="T43" fmla="*/ 167 h 167"/>
                <a:gd name="T44" fmla="*/ 0 w 159"/>
                <a:gd name="T45" fmla="*/ 167 h 167"/>
                <a:gd name="T46" fmla="*/ 1 w 159"/>
                <a:gd name="T47" fmla="*/ 13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9" h="167">
                  <a:moveTo>
                    <a:pt x="115" y="76"/>
                  </a:moveTo>
                  <a:lnTo>
                    <a:pt x="71" y="57"/>
                  </a:lnTo>
                  <a:lnTo>
                    <a:pt x="70" y="91"/>
                  </a:lnTo>
                  <a:lnTo>
                    <a:pt x="115" y="76"/>
                  </a:lnTo>
                  <a:close/>
                  <a:moveTo>
                    <a:pt x="1" y="136"/>
                  </a:moveTo>
                  <a:lnTo>
                    <a:pt x="2" y="88"/>
                  </a:lnTo>
                  <a:lnTo>
                    <a:pt x="16" y="88"/>
                  </a:lnTo>
                  <a:lnTo>
                    <a:pt x="18" y="109"/>
                  </a:lnTo>
                  <a:lnTo>
                    <a:pt x="52" y="97"/>
                  </a:lnTo>
                  <a:lnTo>
                    <a:pt x="53" y="49"/>
                  </a:lnTo>
                  <a:lnTo>
                    <a:pt x="20" y="35"/>
                  </a:lnTo>
                  <a:lnTo>
                    <a:pt x="17" y="61"/>
                  </a:lnTo>
                  <a:lnTo>
                    <a:pt x="2" y="61"/>
                  </a:lnTo>
                  <a:lnTo>
                    <a:pt x="4" y="27"/>
                  </a:lnTo>
                  <a:lnTo>
                    <a:pt x="3" y="0"/>
                  </a:lnTo>
                  <a:lnTo>
                    <a:pt x="18" y="0"/>
                  </a:lnTo>
                  <a:lnTo>
                    <a:pt x="20" y="14"/>
                  </a:lnTo>
                  <a:lnTo>
                    <a:pt x="147" y="70"/>
                  </a:lnTo>
                  <a:cubicBezTo>
                    <a:pt x="149" y="79"/>
                    <a:pt x="155" y="87"/>
                    <a:pt x="159" y="93"/>
                  </a:cubicBezTo>
                  <a:lnTo>
                    <a:pt x="159" y="99"/>
                  </a:lnTo>
                  <a:lnTo>
                    <a:pt x="17" y="152"/>
                  </a:lnTo>
                  <a:lnTo>
                    <a:pt x="14" y="167"/>
                  </a:lnTo>
                  <a:lnTo>
                    <a:pt x="0" y="167"/>
                  </a:lnTo>
                  <a:lnTo>
                    <a:pt x="1" y="136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0" name="Freeform 51"/>
            <p:cNvSpPr>
              <a:spLocks/>
            </p:cNvSpPr>
            <p:nvPr/>
          </p:nvSpPr>
          <p:spPr bwMode="auto">
            <a:xfrm>
              <a:off x="901499" y="311942"/>
              <a:ext cx="78524" cy="102983"/>
            </a:xfrm>
            <a:custGeom>
              <a:avLst/>
              <a:gdLst>
                <a:gd name="T0" fmla="*/ 38 w 61"/>
                <a:gd name="T1" fmla="*/ 13 h 80"/>
                <a:gd name="T2" fmla="*/ 38 w 61"/>
                <a:gd name="T3" fmla="*/ 80 h 80"/>
                <a:gd name="T4" fmla="*/ 23 w 61"/>
                <a:gd name="T5" fmla="*/ 80 h 80"/>
                <a:gd name="T6" fmla="*/ 23 w 61"/>
                <a:gd name="T7" fmla="*/ 13 h 80"/>
                <a:gd name="T8" fmla="*/ 0 w 61"/>
                <a:gd name="T9" fmla="*/ 13 h 80"/>
                <a:gd name="T10" fmla="*/ 0 w 61"/>
                <a:gd name="T11" fmla="*/ 0 h 80"/>
                <a:gd name="T12" fmla="*/ 61 w 61"/>
                <a:gd name="T13" fmla="*/ 0 h 80"/>
                <a:gd name="T14" fmla="*/ 61 w 61"/>
                <a:gd name="T15" fmla="*/ 13 h 80"/>
                <a:gd name="T16" fmla="*/ 38 w 61"/>
                <a:gd name="T17" fmla="*/ 1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80">
                  <a:moveTo>
                    <a:pt x="38" y="13"/>
                  </a:moveTo>
                  <a:lnTo>
                    <a:pt x="38" y="80"/>
                  </a:lnTo>
                  <a:lnTo>
                    <a:pt x="23" y="80"/>
                  </a:lnTo>
                  <a:lnTo>
                    <a:pt x="23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61" y="0"/>
                  </a:lnTo>
                  <a:lnTo>
                    <a:pt x="61" y="13"/>
                  </a:lnTo>
                  <a:lnTo>
                    <a:pt x="38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1" name="Freeform 52"/>
            <p:cNvSpPr>
              <a:spLocks noEditPoints="1"/>
            </p:cNvSpPr>
            <p:nvPr/>
          </p:nvSpPr>
          <p:spPr bwMode="auto">
            <a:xfrm>
              <a:off x="977449" y="342837"/>
              <a:ext cx="65651" cy="73375"/>
            </a:xfrm>
            <a:custGeom>
              <a:avLst/>
              <a:gdLst>
                <a:gd name="T0" fmla="*/ 117 w 223"/>
                <a:gd name="T1" fmla="*/ 48 h 253"/>
                <a:gd name="T2" fmla="*/ 90 w 223"/>
                <a:gd name="T3" fmla="*/ 55 h 253"/>
                <a:gd name="T4" fmla="*/ 70 w 223"/>
                <a:gd name="T5" fmla="*/ 94 h 253"/>
                <a:gd name="T6" fmla="*/ 165 w 223"/>
                <a:gd name="T7" fmla="*/ 94 h 253"/>
                <a:gd name="T8" fmla="*/ 117 w 223"/>
                <a:gd name="T9" fmla="*/ 48 h 253"/>
                <a:gd name="T10" fmla="*/ 68 w 223"/>
                <a:gd name="T11" fmla="*/ 134 h 253"/>
                <a:gd name="T12" fmla="*/ 130 w 223"/>
                <a:gd name="T13" fmla="*/ 199 h 253"/>
                <a:gd name="T14" fmla="*/ 213 w 223"/>
                <a:gd name="T15" fmla="*/ 164 h 253"/>
                <a:gd name="T16" fmla="*/ 219 w 223"/>
                <a:gd name="T17" fmla="*/ 226 h 253"/>
                <a:gd name="T18" fmla="*/ 118 w 223"/>
                <a:gd name="T19" fmla="*/ 253 h 253"/>
                <a:gd name="T20" fmla="*/ 0 w 223"/>
                <a:gd name="T21" fmla="*/ 127 h 253"/>
                <a:gd name="T22" fmla="*/ 117 w 223"/>
                <a:gd name="T23" fmla="*/ 0 h 253"/>
                <a:gd name="T24" fmla="*/ 223 w 223"/>
                <a:gd name="T25" fmla="*/ 134 h 253"/>
                <a:gd name="T26" fmla="*/ 68 w 223"/>
                <a:gd name="T27" fmla="*/ 134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3" h="253">
                  <a:moveTo>
                    <a:pt x="117" y="48"/>
                  </a:moveTo>
                  <a:cubicBezTo>
                    <a:pt x="109" y="48"/>
                    <a:pt x="92" y="54"/>
                    <a:pt x="90" y="55"/>
                  </a:cubicBezTo>
                  <a:cubicBezTo>
                    <a:pt x="89" y="56"/>
                    <a:pt x="73" y="72"/>
                    <a:pt x="70" y="94"/>
                  </a:cubicBezTo>
                  <a:lnTo>
                    <a:pt x="165" y="94"/>
                  </a:lnTo>
                  <a:cubicBezTo>
                    <a:pt x="163" y="66"/>
                    <a:pt x="158" y="48"/>
                    <a:pt x="117" y="48"/>
                  </a:cubicBezTo>
                  <a:close/>
                  <a:moveTo>
                    <a:pt x="68" y="134"/>
                  </a:moveTo>
                  <a:cubicBezTo>
                    <a:pt x="69" y="166"/>
                    <a:pt x="93" y="199"/>
                    <a:pt x="130" y="199"/>
                  </a:cubicBezTo>
                  <a:cubicBezTo>
                    <a:pt x="156" y="199"/>
                    <a:pt x="184" y="188"/>
                    <a:pt x="213" y="164"/>
                  </a:cubicBezTo>
                  <a:lnTo>
                    <a:pt x="219" y="226"/>
                  </a:lnTo>
                  <a:cubicBezTo>
                    <a:pt x="191" y="243"/>
                    <a:pt x="165" y="253"/>
                    <a:pt x="118" y="253"/>
                  </a:cubicBezTo>
                  <a:cubicBezTo>
                    <a:pt x="50" y="253"/>
                    <a:pt x="0" y="206"/>
                    <a:pt x="0" y="127"/>
                  </a:cubicBezTo>
                  <a:cubicBezTo>
                    <a:pt x="0" y="48"/>
                    <a:pt x="49" y="0"/>
                    <a:pt x="117" y="0"/>
                  </a:cubicBezTo>
                  <a:cubicBezTo>
                    <a:pt x="199" y="0"/>
                    <a:pt x="223" y="44"/>
                    <a:pt x="223" y="134"/>
                  </a:cubicBezTo>
                  <a:lnTo>
                    <a:pt x="68" y="134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2" name="Freeform 53"/>
            <p:cNvSpPr>
              <a:spLocks/>
            </p:cNvSpPr>
            <p:nvPr/>
          </p:nvSpPr>
          <p:spPr bwMode="auto">
            <a:xfrm>
              <a:off x="1059836" y="342837"/>
              <a:ext cx="60502" cy="73375"/>
            </a:xfrm>
            <a:custGeom>
              <a:avLst/>
              <a:gdLst>
                <a:gd name="T0" fmla="*/ 119 w 206"/>
                <a:gd name="T1" fmla="*/ 253 h 253"/>
                <a:gd name="T2" fmla="*/ 0 w 206"/>
                <a:gd name="T3" fmla="*/ 125 h 253"/>
                <a:gd name="T4" fmla="*/ 112 w 206"/>
                <a:gd name="T5" fmla="*/ 0 h 253"/>
                <a:gd name="T6" fmla="*/ 203 w 206"/>
                <a:gd name="T7" fmla="*/ 50 h 253"/>
                <a:gd name="T8" fmla="*/ 203 w 206"/>
                <a:gd name="T9" fmla="*/ 64 h 253"/>
                <a:gd name="T10" fmla="*/ 202 w 206"/>
                <a:gd name="T11" fmla="*/ 77 h 253"/>
                <a:gd name="T12" fmla="*/ 140 w 206"/>
                <a:gd name="T13" fmla="*/ 77 h 253"/>
                <a:gd name="T14" fmla="*/ 118 w 206"/>
                <a:gd name="T15" fmla="*/ 51 h 253"/>
                <a:gd name="T16" fmla="*/ 97 w 206"/>
                <a:gd name="T17" fmla="*/ 54 h 253"/>
                <a:gd name="T18" fmla="*/ 68 w 206"/>
                <a:gd name="T19" fmla="*/ 123 h 253"/>
                <a:gd name="T20" fmla="*/ 130 w 206"/>
                <a:gd name="T21" fmla="*/ 199 h 253"/>
                <a:gd name="T22" fmla="*/ 200 w 206"/>
                <a:gd name="T23" fmla="*/ 168 h 253"/>
                <a:gd name="T24" fmla="*/ 206 w 206"/>
                <a:gd name="T25" fmla="*/ 227 h 253"/>
                <a:gd name="T26" fmla="*/ 119 w 206"/>
                <a:gd name="T27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6" h="253">
                  <a:moveTo>
                    <a:pt x="119" y="253"/>
                  </a:moveTo>
                  <a:cubicBezTo>
                    <a:pt x="49" y="253"/>
                    <a:pt x="0" y="206"/>
                    <a:pt x="0" y="125"/>
                  </a:cubicBezTo>
                  <a:cubicBezTo>
                    <a:pt x="0" y="38"/>
                    <a:pt x="58" y="0"/>
                    <a:pt x="112" y="0"/>
                  </a:cubicBezTo>
                  <a:cubicBezTo>
                    <a:pt x="161" y="0"/>
                    <a:pt x="203" y="11"/>
                    <a:pt x="203" y="50"/>
                  </a:cubicBezTo>
                  <a:lnTo>
                    <a:pt x="203" y="64"/>
                  </a:lnTo>
                  <a:cubicBezTo>
                    <a:pt x="203" y="68"/>
                    <a:pt x="203" y="72"/>
                    <a:pt x="202" y="77"/>
                  </a:cubicBezTo>
                  <a:lnTo>
                    <a:pt x="140" y="77"/>
                  </a:lnTo>
                  <a:cubicBezTo>
                    <a:pt x="140" y="55"/>
                    <a:pt x="134" y="51"/>
                    <a:pt x="118" y="51"/>
                  </a:cubicBezTo>
                  <a:cubicBezTo>
                    <a:pt x="106" y="51"/>
                    <a:pt x="101" y="52"/>
                    <a:pt x="97" y="54"/>
                  </a:cubicBezTo>
                  <a:cubicBezTo>
                    <a:pt x="92" y="56"/>
                    <a:pt x="68" y="69"/>
                    <a:pt x="68" y="123"/>
                  </a:cubicBezTo>
                  <a:cubicBezTo>
                    <a:pt x="68" y="185"/>
                    <a:pt x="103" y="199"/>
                    <a:pt x="130" y="199"/>
                  </a:cubicBezTo>
                  <a:cubicBezTo>
                    <a:pt x="146" y="199"/>
                    <a:pt x="165" y="198"/>
                    <a:pt x="200" y="168"/>
                  </a:cubicBezTo>
                  <a:lnTo>
                    <a:pt x="206" y="227"/>
                  </a:lnTo>
                  <a:cubicBezTo>
                    <a:pt x="173" y="247"/>
                    <a:pt x="148" y="253"/>
                    <a:pt x="119" y="253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3" name="Freeform 54"/>
            <p:cNvSpPr>
              <a:spLocks/>
            </p:cNvSpPr>
            <p:nvPr/>
          </p:nvSpPr>
          <p:spPr bwMode="auto">
            <a:xfrm>
              <a:off x="1140936" y="301643"/>
              <a:ext cx="63077" cy="113282"/>
            </a:xfrm>
            <a:custGeom>
              <a:avLst/>
              <a:gdLst>
                <a:gd name="T0" fmla="*/ 217 w 219"/>
                <a:gd name="T1" fmla="*/ 386 h 386"/>
                <a:gd name="T2" fmla="*/ 152 w 219"/>
                <a:gd name="T3" fmla="*/ 386 h 386"/>
                <a:gd name="T4" fmla="*/ 155 w 219"/>
                <a:gd name="T5" fmla="*/ 280 h 386"/>
                <a:gd name="T6" fmla="*/ 126 w 219"/>
                <a:gd name="T7" fmla="*/ 196 h 386"/>
                <a:gd name="T8" fmla="*/ 96 w 219"/>
                <a:gd name="T9" fmla="*/ 201 h 386"/>
                <a:gd name="T10" fmla="*/ 64 w 219"/>
                <a:gd name="T11" fmla="*/ 230 h 386"/>
                <a:gd name="T12" fmla="*/ 64 w 219"/>
                <a:gd name="T13" fmla="*/ 386 h 386"/>
                <a:gd name="T14" fmla="*/ 0 w 219"/>
                <a:gd name="T15" fmla="*/ 386 h 386"/>
                <a:gd name="T16" fmla="*/ 0 w 219"/>
                <a:gd name="T17" fmla="*/ 0 h 386"/>
                <a:gd name="T18" fmla="*/ 64 w 219"/>
                <a:gd name="T19" fmla="*/ 0 h 386"/>
                <a:gd name="T20" fmla="*/ 64 w 219"/>
                <a:gd name="T21" fmla="*/ 168 h 386"/>
                <a:gd name="T22" fmla="*/ 130 w 219"/>
                <a:gd name="T23" fmla="*/ 140 h 386"/>
                <a:gd name="T24" fmla="*/ 219 w 219"/>
                <a:gd name="T25" fmla="*/ 244 h 386"/>
                <a:gd name="T26" fmla="*/ 219 w 219"/>
                <a:gd name="T27" fmla="*/ 274 h 386"/>
                <a:gd name="T28" fmla="*/ 217 w 219"/>
                <a:gd name="T29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9" h="386">
                  <a:moveTo>
                    <a:pt x="217" y="386"/>
                  </a:moveTo>
                  <a:lnTo>
                    <a:pt x="152" y="386"/>
                  </a:lnTo>
                  <a:cubicBezTo>
                    <a:pt x="154" y="325"/>
                    <a:pt x="155" y="313"/>
                    <a:pt x="155" y="280"/>
                  </a:cubicBezTo>
                  <a:cubicBezTo>
                    <a:pt x="155" y="213"/>
                    <a:pt x="152" y="196"/>
                    <a:pt x="126" y="196"/>
                  </a:cubicBezTo>
                  <a:cubicBezTo>
                    <a:pt x="116" y="196"/>
                    <a:pt x="100" y="198"/>
                    <a:pt x="96" y="201"/>
                  </a:cubicBezTo>
                  <a:cubicBezTo>
                    <a:pt x="92" y="204"/>
                    <a:pt x="75" y="216"/>
                    <a:pt x="64" y="230"/>
                  </a:cubicBezTo>
                  <a:lnTo>
                    <a:pt x="64" y="386"/>
                  </a:lnTo>
                  <a:lnTo>
                    <a:pt x="0" y="386"/>
                  </a:lnTo>
                  <a:lnTo>
                    <a:pt x="0" y="0"/>
                  </a:lnTo>
                  <a:lnTo>
                    <a:pt x="64" y="0"/>
                  </a:lnTo>
                  <a:lnTo>
                    <a:pt x="64" y="168"/>
                  </a:lnTo>
                  <a:cubicBezTo>
                    <a:pt x="83" y="150"/>
                    <a:pt x="104" y="140"/>
                    <a:pt x="130" y="140"/>
                  </a:cubicBezTo>
                  <a:cubicBezTo>
                    <a:pt x="212" y="140"/>
                    <a:pt x="219" y="191"/>
                    <a:pt x="219" y="244"/>
                  </a:cubicBezTo>
                  <a:cubicBezTo>
                    <a:pt x="219" y="254"/>
                    <a:pt x="219" y="264"/>
                    <a:pt x="219" y="274"/>
                  </a:cubicBezTo>
                  <a:cubicBezTo>
                    <a:pt x="218" y="308"/>
                    <a:pt x="218" y="326"/>
                    <a:pt x="217" y="38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4" name="Freeform 55"/>
            <p:cNvSpPr>
              <a:spLocks/>
            </p:cNvSpPr>
            <p:nvPr/>
          </p:nvSpPr>
          <p:spPr bwMode="auto">
            <a:xfrm>
              <a:off x="1224609" y="342837"/>
              <a:ext cx="65651" cy="72088"/>
            </a:xfrm>
            <a:custGeom>
              <a:avLst/>
              <a:gdLst>
                <a:gd name="T0" fmla="*/ 223 w 225"/>
                <a:gd name="T1" fmla="*/ 246 h 246"/>
                <a:gd name="T2" fmla="*/ 159 w 225"/>
                <a:gd name="T3" fmla="*/ 246 h 246"/>
                <a:gd name="T4" fmla="*/ 161 w 225"/>
                <a:gd name="T5" fmla="*/ 125 h 246"/>
                <a:gd name="T6" fmla="*/ 160 w 225"/>
                <a:gd name="T7" fmla="*/ 95 h 246"/>
                <a:gd name="T8" fmla="*/ 132 w 225"/>
                <a:gd name="T9" fmla="*/ 56 h 246"/>
                <a:gd name="T10" fmla="*/ 102 w 225"/>
                <a:gd name="T11" fmla="*/ 61 h 246"/>
                <a:gd name="T12" fmla="*/ 70 w 225"/>
                <a:gd name="T13" fmla="*/ 90 h 246"/>
                <a:gd name="T14" fmla="*/ 70 w 225"/>
                <a:gd name="T15" fmla="*/ 246 h 246"/>
                <a:gd name="T16" fmla="*/ 6 w 225"/>
                <a:gd name="T17" fmla="*/ 246 h 246"/>
                <a:gd name="T18" fmla="*/ 6 w 225"/>
                <a:gd name="T19" fmla="*/ 77 h 246"/>
                <a:gd name="T20" fmla="*/ 0 w 225"/>
                <a:gd name="T21" fmla="*/ 7 h 246"/>
                <a:gd name="T22" fmla="*/ 57 w 225"/>
                <a:gd name="T23" fmla="*/ 7 h 246"/>
                <a:gd name="T24" fmla="*/ 63 w 225"/>
                <a:gd name="T25" fmla="*/ 35 h 246"/>
                <a:gd name="T26" fmla="*/ 136 w 225"/>
                <a:gd name="T27" fmla="*/ 0 h 246"/>
                <a:gd name="T28" fmla="*/ 225 w 225"/>
                <a:gd name="T29" fmla="*/ 104 h 246"/>
                <a:gd name="T30" fmla="*/ 225 w 225"/>
                <a:gd name="T31" fmla="*/ 134 h 246"/>
                <a:gd name="T32" fmla="*/ 223 w 225"/>
                <a:gd name="T33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5" h="246">
                  <a:moveTo>
                    <a:pt x="223" y="246"/>
                  </a:moveTo>
                  <a:lnTo>
                    <a:pt x="159" y="246"/>
                  </a:lnTo>
                  <a:cubicBezTo>
                    <a:pt x="160" y="176"/>
                    <a:pt x="161" y="170"/>
                    <a:pt x="161" y="125"/>
                  </a:cubicBezTo>
                  <a:cubicBezTo>
                    <a:pt x="161" y="116"/>
                    <a:pt x="161" y="105"/>
                    <a:pt x="160" y="95"/>
                  </a:cubicBezTo>
                  <a:cubicBezTo>
                    <a:pt x="158" y="64"/>
                    <a:pt x="151" y="56"/>
                    <a:pt x="132" y="56"/>
                  </a:cubicBezTo>
                  <a:cubicBezTo>
                    <a:pt x="122" y="56"/>
                    <a:pt x="105" y="58"/>
                    <a:pt x="102" y="61"/>
                  </a:cubicBezTo>
                  <a:cubicBezTo>
                    <a:pt x="98" y="64"/>
                    <a:pt x="81" y="76"/>
                    <a:pt x="70" y="90"/>
                  </a:cubicBezTo>
                  <a:lnTo>
                    <a:pt x="70" y="246"/>
                  </a:lnTo>
                  <a:lnTo>
                    <a:pt x="6" y="246"/>
                  </a:lnTo>
                  <a:lnTo>
                    <a:pt x="6" y="77"/>
                  </a:lnTo>
                  <a:cubicBezTo>
                    <a:pt x="6" y="56"/>
                    <a:pt x="3" y="20"/>
                    <a:pt x="0" y="7"/>
                  </a:cubicBezTo>
                  <a:lnTo>
                    <a:pt x="57" y="7"/>
                  </a:lnTo>
                  <a:lnTo>
                    <a:pt x="63" y="35"/>
                  </a:lnTo>
                  <a:cubicBezTo>
                    <a:pt x="85" y="11"/>
                    <a:pt x="108" y="0"/>
                    <a:pt x="136" y="0"/>
                  </a:cubicBezTo>
                  <a:cubicBezTo>
                    <a:pt x="218" y="0"/>
                    <a:pt x="225" y="51"/>
                    <a:pt x="225" y="104"/>
                  </a:cubicBezTo>
                  <a:lnTo>
                    <a:pt x="225" y="134"/>
                  </a:lnTo>
                  <a:cubicBezTo>
                    <a:pt x="225" y="168"/>
                    <a:pt x="224" y="186"/>
                    <a:pt x="223" y="24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5" name="Freeform 56"/>
            <p:cNvSpPr>
              <a:spLocks noEditPoints="1"/>
            </p:cNvSpPr>
            <p:nvPr/>
          </p:nvSpPr>
          <p:spPr bwMode="auto">
            <a:xfrm>
              <a:off x="1309570" y="308080"/>
              <a:ext cx="21884" cy="106845"/>
            </a:xfrm>
            <a:custGeom>
              <a:avLst/>
              <a:gdLst>
                <a:gd name="T0" fmla="*/ 6 w 75"/>
                <a:gd name="T1" fmla="*/ 362 h 362"/>
                <a:gd name="T2" fmla="*/ 6 w 75"/>
                <a:gd name="T3" fmla="*/ 123 h 362"/>
                <a:gd name="T4" fmla="*/ 70 w 75"/>
                <a:gd name="T5" fmla="*/ 123 h 362"/>
                <a:gd name="T6" fmla="*/ 70 w 75"/>
                <a:gd name="T7" fmla="*/ 362 h 362"/>
                <a:gd name="T8" fmla="*/ 6 w 75"/>
                <a:gd name="T9" fmla="*/ 362 h 362"/>
                <a:gd name="T10" fmla="*/ 38 w 75"/>
                <a:gd name="T11" fmla="*/ 77 h 362"/>
                <a:gd name="T12" fmla="*/ 0 w 75"/>
                <a:gd name="T13" fmla="*/ 38 h 362"/>
                <a:gd name="T14" fmla="*/ 38 w 75"/>
                <a:gd name="T15" fmla="*/ 0 h 362"/>
                <a:gd name="T16" fmla="*/ 75 w 75"/>
                <a:gd name="T17" fmla="*/ 38 h 362"/>
                <a:gd name="T18" fmla="*/ 38 w 75"/>
                <a:gd name="T19" fmla="*/ 77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362">
                  <a:moveTo>
                    <a:pt x="6" y="362"/>
                  </a:moveTo>
                  <a:lnTo>
                    <a:pt x="6" y="123"/>
                  </a:lnTo>
                  <a:lnTo>
                    <a:pt x="70" y="123"/>
                  </a:lnTo>
                  <a:lnTo>
                    <a:pt x="70" y="362"/>
                  </a:lnTo>
                  <a:lnTo>
                    <a:pt x="6" y="362"/>
                  </a:lnTo>
                  <a:close/>
                  <a:moveTo>
                    <a:pt x="38" y="77"/>
                  </a:moveTo>
                  <a:cubicBezTo>
                    <a:pt x="18" y="77"/>
                    <a:pt x="0" y="60"/>
                    <a:pt x="0" y="38"/>
                  </a:cubicBezTo>
                  <a:cubicBezTo>
                    <a:pt x="0" y="17"/>
                    <a:pt x="18" y="0"/>
                    <a:pt x="38" y="0"/>
                  </a:cubicBezTo>
                  <a:cubicBezTo>
                    <a:pt x="59" y="0"/>
                    <a:pt x="75" y="17"/>
                    <a:pt x="75" y="38"/>
                  </a:cubicBezTo>
                  <a:cubicBezTo>
                    <a:pt x="75" y="59"/>
                    <a:pt x="59" y="77"/>
                    <a:pt x="38" y="77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6" name="Freeform 57"/>
            <p:cNvSpPr>
              <a:spLocks/>
            </p:cNvSpPr>
            <p:nvPr/>
          </p:nvSpPr>
          <p:spPr bwMode="auto">
            <a:xfrm>
              <a:off x="1348189" y="342837"/>
              <a:ext cx="55353" cy="73375"/>
            </a:xfrm>
            <a:custGeom>
              <a:avLst/>
              <a:gdLst>
                <a:gd name="T0" fmla="*/ 88 w 189"/>
                <a:gd name="T1" fmla="*/ 253 h 253"/>
                <a:gd name="T2" fmla="*/ 0 w 189"/>
                <a:gd name="T3" fmla="*/ 230 h 253"/>
                <a:gd name="T4" fmla="*/ 7 w 189"/>
                <a:gd name="T5" fmla="*/ 177 h 253"/>
                <a:gd name="T6" fmla="*/ 86 w 189"/>
                <a:gd name="T7" fmla="*/ 201 h 253"/>
                <a:gd name="T8" fmla="*/ 124 w 189"/>
                <a:gd name="T9" fmla="*/ 183 h 253"/>
                <a:gd name="T10" fmla="*/ 0 w 189"/>
                <a:gd name="T11" fmla="*/ 70 h 253"/>
                <a:gd name="T12" fmla="*/ 99 w 189"/>
                <a:gd name="T13" fmla="*/ 0 h 253"/>
                <a:gd name="T14" fmla="*/ 181 w 189"/>
                <a:gd name="T15" fmla="*/ 21 h 253"/>
                <a:gd name="T16" fmla="*/ 174 w 189"/>
                <a:gd name="T17" fmla="*/ 77 h 253"/>
                <a:gd name="T18" fmla="*/ 95 w 189"/>
                <a:gd name="T19" fmla="*/ 52 h 253"/>
                <a:gd name="T20" fmla="*/ 64 w 189"/>
                <a:gd name="T21" fmla="*/ 67 h 253"/>
                <a:gd name="T22" fmla="*/ 189 w 189"/>
                <a:gd name="T23" fmla="*/ 178 h 253"/>
                <a:gd name="T24" fmla="*/ 88 w 189"/>
                <a:gd name="T25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9" h="253">
                  <a:moveTo>
                    <a:pt x="88" y="253"/>
                  </a:moveTo>
                  <a:cubicBezTo>
                    <a:pt x="58" y="253"/>
                    <a:pt x="27" y="247"/>
                    <a:pt x="0" y="230"/>
                  </a:cubicBezTo>
                  <a:lnTo>
                    <a:pt x="7" y="177"/>
                  </a:lnTo>
                  <a:cubicBezTo>
                    <a:pt x="35" y="193"/>
                    <a:pt x="51" y="201"/>
                    <a:pt x="86" y="201"/>
                  </a:cubicBezTo>
                  <a:cubicBezTo>
                    <a:pt x="117" y="201"/>
                    <a:pt x="124" y="191"/>
                    <a:pt x="124" y="183"/>
                  </a:cubicBezTo>
                  <a:cubicBezTo>
                    <a:pt x="124" y="145"/>
                    <a:pt x="0" y="156"/>
                    <a:pt x="0" y="70"/>
                  </a:cubicBezTo>
                  <a:cubicBezTo>
                    <a:pt x="0" y="27"/>
                    <a:pt x="36" y="0"/>
                    <a:pt x="99" y="0"/>
                  </a:cubicBezTo>
                  <a:cubicBezTo>
                    <a:pt x="129" y="0"/>
                    <a:pt x="148" y="7"/>
                    <a:pt x="181" y="21"/>
                  </a:cubicBezTo>
                  <a:lnTo>
                    <a:pt x="174" y="77"/>
                  </a:lnTo>
                  <a:cubicBezTo>
                    <a:pt x="141" y="54"/>
                    <a:pt x="113" y="52"/>
                    <a:pt x="95" y="52"/>
                  </a:cubicBezTo>
                  <a:cubicBezTo>
                    <a:pt x="85" y="52"/>
                    <a:pt x="64" y="54"/>
                    <a:pt x="64" y="67"/>
                  </a:cubicBezTo>
                  <a:cubicBezTo>
                    <a:pt x="64" y="103"/>
                    <a:pt x="189" y="98"/>
                    <a:pt x="189" y="178"/>
                  </a:cubicBezTo>
                  <a:cubicBezTo>
                    <a:pt x="189" y="218"/>
                    <a:pt x="154" y="253"/>
                    <a:pt x="88" y="253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7" name="Freeform 58"/>
            <p:cNvSpPr>
              <a:spLocks/>
            </p:cNvSpPr>
            <p:nvPr/>
          </p:nvSpPr>
          <p:spPr bwMode="auto">
            <a:xfrm>
              <a:off x="1417703" y="342837"/>
              <a:ext cx="60502" cy="73375"/>
            </a:xfrm>
            <a:custGeom>
              <a:avLst/>
              <a:gdLst>
                <a:gd name="T0" fmla="*/ 118 w 206"/>
                <a:gd name="T1" fmla="*/ 253 h 253"/>
                <a:gd name="T2" fmla="*/ 0 w 206"/>
                <a:gd name="T3" fmla="*/ 125 h 253"/>
                <a:gd name="T4" fmla="*/ 112 w 206"/>
                <a:gd name="T5" fmla="*/ 0 h 253"/>
                <a:gd name="T6" fmla="*/ 202 w 206"/>
                <a:gd name="T7" fmla="*/ 50 h 253"/>
                <a:gd name="T8" fmla="*/ 202 w 206"/>
                <a:gd name="T9" fmla="*/ 64 h 253"/>
                <a:gd name="T10" fmla="*/ 202 w 206"/>
                <a:gd name="T11" fmla="*/ 77 h 253"/>
                <a:gd name="T12" fmla="*/ 140 w 206"/>
                <a:gd name="T13" fmla="*/ 77 h 253"/>
                <a:gd name="T14" fmla="*/ 117 w 206"/>
                <a:gd name="T15" fmla="*/ 51 h 253"/>
                <a:gd name="T16" fmla="*/ 97 w 206"/>
                <a:gd name="T17" fmla="*/ 54 h 253"/>
                <a:gd name="T18" fmla="*/ 67 w 206"/>
                <a:gd name="T19" fmla="*/ 123 h 253"/>
                <a:gd name="T20" fmla="*/ 129 w 206"/>
                <a:gd name="T21" fmla="*/ 199 h 253"/>
                <a:gd name="T22" fmla="*/ 200 w 206"/>
                <a:gd name="T23" fmla="*/ 168 h 253"/>
                <a:gd name="T24" fmla="*/ 206 w 206"/>
                <a:gd name="T25" fmla="*/ 227 h 253"/>
                <a:gd name="T26" fmla="*/ 118 w 206"/>
                <a:gd name="T27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6" h="253">
                  <a:moveTo>
                    <a:pt x="118" y="253"/>
                  </a:moveTo>
                  <a:cubicBezTo>
                    <a:pt x="48" y="253"/>
                    <a:pt x="0" y="206"/>
                    <a:pt x="0" y="125"/>
                  </a:cubicBezTo>
                  <a:cubicBezTo>
                    <a:pt x="0" y="38"/>
                    <a:pt x="58" y="0"/>
                    <a:pt x="112" y="0"/>
                  </a:cubicBezTo>
                  <a:cubicBezTo>
                    <a:pt x="161" y="0"/>
                    <a:pt x="202" y="11"/>
                    <a:pt x="202" y="50"/>
                  </a:cubicBezTo>
                  <a:lnTo>
                    <a:pt x="202" y="64"/>
                  </a:lnTo>
                  <a:cubicBezTo>
                    <a:pt x="202" y="68"/>
                    <a:pt x="202" y="72"/>
                    <a:pt x="202" y="77"/>
                  </a:cubicBezTo>
                  <a:lnTo>
                    <a:pt x="140" y="77"/>
                  </a:lnTo>
                  <a:cubicBezTo>
                    <a:pt x="140" y="55"/>
                    <a:pt x="134" y="51"/>
                    <a:pt x="117" y="51"/>
                  </a:cubicBezTo>
                  <a:cubicBezTo>
                    <a:pt x="106" y="51"/>
                    <a:pt x="101" y="52"/>
                    <a:pt x="97" y="54"/>
                  </a:cubicBezTo>
                  <a:cubicBezTo>
                    <a:pt x="92" y="56"/>
                    <a:pt x="67" y="69"/>
                    <a:pt x="67" y="123"/>
                  </a:cubicBezTo>
                  <a:cubicBezTo>
                    <a:pt x="67" y="185"/>
                    <a:pt x="102" y="199"/>
                    <a:pt x="129" y="199"/>
                  </a:cubicBezTo>
                  <a:cubicBezTo>
                    <a:pt x="146" y="199"/>
                    <a:pt x="165" y="198"/>
                    <a:pt x="200" y="168"/>
                  </a:cubicBezTo>
                  <a:lnTo>
                    <a:pt x="206" y="227"/>
                  </a:lnTo>
                  <a:cubicBezTo>
                    <a:pt x="172" y="247"/>
                    <a:pt x="148" y="253"/>
                    <a:pt x="118" y="253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8" name="Freeform 59"/>
            <p:cNvSpPr>
              <a:spLocks/>
            </p:cNvSpPr>
            <p:nvPr/>
          </p:nvSpPr>
          <p:spPr bwMode="auto">
            <a:xfrm>
              <a:off x="1494940" y="301643"/>
              <a:ext cx="64365" cy="113282"/>
            </a:xfrm>
            <a:custGeom>
              <a:avLst/>
              <a:gdLst>
                <a:gd name="T0" fmla="*/ 217 w 219"/>
                <a:gd name="T1" fmla="*/ 386 h 386"/>
                <a:gd name="T2" fmla="*/ 153 w 219"/>
                <a:gd name="T3" fmla="*/ 386 h 386"/>
                <a:gd name="T4" fmla="*/ 155 w 219"/>
                <a:gd name="T5" fmla="*/ 280 h 386"/>
                <a:gd name="T6" fmla="*/ 126 w 219"/>
                <a:gd name="T7" fmla="*/ 196 h 386"/>
                <a:gd name="T8" fmla="*/ 96 w 219"/>
                <a:gd name="T9" fmla="*/ 201 h 386"/>
                <a:gd name="T10" fmla="*/ 64 w 219"/>
                <a:gd name="T11" fmla="*/ 230 h 386"/>
                <a:gd name="T12" fmla="*/ 64 w 219"/>
                <a:gd name="T13" fmla="*/ 386 h 386"/>
                <a:gd name="T14" fmla="*/ 0 w 219"/>
                <a:gd name="T15" fmla="*/ 386 h 386"/>
                <a:gd name="T16" fmla="*/ 0 w 219"/>
                <a:gd name="T17" fmla="*/ 0 h 386"/>
                <a:gd name="T18" fmla="*/ 64 w 219"/>
                <a:gd name="T19" fmla="*/ 0 h 386"/>
                <a:gd name="T20" fmla="*/ 64 w 219"/>
                <a:gd name="T21" fmla="*/ 168 h 386"/>
                <a:gd name="T22" fmla="*/ 130 w 219"/>
                <a:gd name="T23" fmla="*/ 140 h 386"/>
                <a:gd name="T24" fmla="*/ 219 w 219"/>
                <a:gd name="T25" fmla="*/ 244 h 386"/>
                <a:gd name="T26" fmla="*/ 219 w 219"/>
                <a:gd name="T27" fmla="*/ 274 h 386"/>
                <a:gd name="T28" fmla="*/ 217 w 219"/>
                <a:gd name="T29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9" h="386">
                  <a:moveTo>
                    <a:pt x="217" y="386"/>
                  </a:moveTo>
                  <a:lnTo>
                    <a:pt x="153" y="386"/>
                  </a:lnTo>
                  <a:cubicBezTo>
                    <a:pt x="154" y="325"/>
                    <a:pt x="155" y="313"/>
                    <a:pt x="155" y="280"/>
                  </a:cubicBezTo>
                  <a:cubicBezTo>
                    <a:pt x="155" y="213"/>
                    <a:pt x="153" y="196"/>
                    <a:pt x="126" y="196"/>
                  </a:cubicBezTo>
                  <a:cubicBezTo>
                    <a:pt x="116" y="196"/>
                    <a:pt x="100" y="198"/>
                    <a:pt x="96" y="201"/>
                  </a:cubicBezTo>
                  <a:cubicBezTo>
                    <a:pt x="92" y="204"/>
                    <a:pt x="75" y="216"/>
                    <a:pt x="64" y="230"/>
                  </a:cubicBezTo>
                  <a:lnTo>
                    <a:pt x="64" y="386"/>
                  </a:lnTo>
                  <a:lnTo>
                    <a:pt x="0" y="386"/>
                  </a:lnTo>
                  <a:lnTo>
                    <a:pt x="0" y="0"/>
                  </a:lnTo>
                  <a:lnTo>
                    <a:pt x="64" y="0"/>
                  </a:lnTo>
                  <a:lnTo>
                    <a:pt x="64" y="168"/>
                  </a:lnTo>
                  <a:cubicBezTo>
                    <a:pt x="83" y="150"/>
                    <a:pt x="104" y="140"/>
                    <a:pt x="130" y="140"/>
                  </a:cubicBezTo>
                  <a:cubicBezTo>
                    <a:pt x="212" y="140"/>
                    <a:pt x="219" y="191"/>
                    <a:pt x="219" y="244"/>
                  </a:cubicBezTo>
                  <a:cubicBezTo>
                    <a:pt x="219" y="254"/>
                    <a:pt x="219" y="264"/>
                    <a:pt x="219" y="274"/>
                  </a:cubicBezTo>
                  <a:cubicBezTo>
                    <a:pt x="218" y="308"/>
                    <a:pt x="218" y="326"/>
                    <a:pt x="217" y="38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9" name="Freeform 60"/>
            <p:cNvSpPr>
              <a:spLocks noEditPoints="1"/>
            </p:cNvSpPr>
            <p:nvPr/>
          </p:nvSpPr>
          <p:spPr bwMode="auto">
            <a:xfrm>
              <a:off x="1574752" y="342837"/>
              <a:ext cx="65651" cy="73375"/>
            </a:xfrm>
            <a:custGeom>
              <a:avLst/>
              <a:gdLst>
                <a:gd name="T0" fmla="*/ 117 w 223"/>
                <a:gd name="T1" fmla="*/ 48 h 253"/>
                <a:gd name="T2" fmla="*/ 90 w 223"/>
                <a:gd name="T3" fmla="*/ 55 h 253"/>
                <a:gd name="T4" fmla="*/ 70 w 223"/>
                <a:gd name="T5" fmla="*/ 94 h 253"/>
                <a:gd name="T6" fmla="*/ 165 w 223"/>
                <a:gd name="T7" fmla="*/ 94 h 253"/>
                <a:gd name="T8" fmla="*/ 117 w 223"/>
                <a:gd name="T9" fmla="*/ 48 h 253"/>
                <a:gd name="T10" fmla="*/ 68 w 223"/>
                <a:gd name="T11" fmla="*/ 134 h 253"/>
                <a:gd name="T12" fmla="*/ 130 w 223"/>
                <a:gd name="T13" fmla="*/ 199 h 253"/>
                <a:gd name="T14" fmla="*/ 213 w 223"/>
                <a:gd name="T15" fmla="*/ 164 h 253"/>
                <a:gd name="T16" fmla="*/ 219 w 223"/>
                <a:gd name="T17" fmla="*/ 226 h 253"/>
                <a:gd name="T18" fmla="*/ 117 w 223"/>
                <a:gd name="T19" fmla="*/ 253 h 253"/>
                <a:gd name="T20" fmla="*/ 0 w 223"/>
                <a:gd name="T21" fmla="*/ 127 h 253"/>
                <a:gd name="T22" fmla="*/ 117 w 223"/>
                <a:gd name="T23" fmla="*/ 0 h 253"/>
                <a:gd name="T24" fmla="*/ 223 w 223"/>
                <a:gd name="T25" fmla="*/ 134 h 253"/>
                <a:gd name="T26" fmla="*/ 68 w 223"/>
                <a:gd name="T27" fmla="*/ 134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3" h="253">
                  <a:moveTo>
                    <a:pt x="117" y="48"/>
                  </a:moveTo>
                  <a:cubicBezTo>
                    <a:pt x="109" y="48"/>
                    <a:pt x="92" y="54"/>
                    <a:pt x="90" y="55"/>
                  </a:cubicBezTo>
                  <a:cubicBezTo>
                    <a:pt x="89" y="56"/>
                    <a:pt x="73" y="72"/>
                    <a:pt x="70" y="94"/>
                  </a:cubicBezTo>
                  <a:lnTo>
                    <a:pt x="165" y="94"/>
                  </a:lnTo>
                  <a:cubicBezTo>
                    <a:pt x="163" y="66"/>
                    <a:pt x="158" y="48"/>
                    <a:pt x="117" y="48"/>
                  </a:cubicBezTo>
                  <a:close/>
                  <a:moveTo>
                    <a:pt x="68" y="134"/>
                  </a:moveTo>
                  <a:cubicBezTo>
                    <a:pt x="69" y="166"/>
                    <a:pt x="93" y="199"/>
                    <a:pt x="130" y="199"/>
                  </a:cubicBezTo>
                  <a:cubicBezTo>
                    <a:pt x="155" y="199"/>
                    <a:pt x="183" y="188"/>
                    <a:pt x="213" y="164"/>
                  </a:cubicBezTo>
                  <a:lnTo>
                    <a:pt x="219" y="226"/>
                  </a:lnTo>
                  <a:cubicBezTo>
                    <a:pt x="190" y="243"/>
                    <a:pt x="164" y="253"/>
                    <a:pt x="117" y="253"/>
                  </a:cubicBezTo>
                  <a:cubicBezTo>
                    <a:pt x="50" y="253"/>
                    <a:pt x="0" y="206"/>
                    <a:pt x="0" y="127"/>
                  </a:cubicBezTo>
                  <a:cubicBezTo>
                    <a:pt x="0" y="48"/>
                    <a:pt x="48" y="0"/>
                    <a:pt x="117" y="0"/>
                  </a:cubicBezTo>
                  <a:cubicBezTo>
                    <a:pt x="199" y="0"/>
                    <a:pt x="223" y="44"/>
                    <a:pt x="223" y="134"/>
                  </a:cubicBezTo>
                  <a:lnTo>
                    <a:pt x="68" y="134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0" name="Freeform 61"/>
            <p:cNvSpPr>
              <a:spLocks/>
            </p:cNvSpPr>
            <p:nvPr/>
          </p:nvSpPr>
          <p:spPr bwMode="auto">
            <a:xfrm>
              <a:off x="911798" y="478002"/>
              <a:ext cx="83673" cy="104270"/>
            </a:xfrm>
            <a:custGeom>
              <a:avLst/>
              <a:gdLst>
                <a:gd name="T0" fmla="*/ 287 w 287"/>
                <a:gd name="T1" fmla="*/ 224 h 355"/>
                <a:gd name="T2" fmla="*/ 139 w 287"/>
                <a:gd name="T3" fmla="*/ 355 h 355"/>
                <a:gd name="T4" fmla="*/ 0 w 287"/>
                <a:gd name="T5" fmla="*/ 238 h 355"/>
                <a:gd name="T6" fmla="*/ 0 w 287"/>
                <a:gd name="T7" fmla="*/ 0 h 355"/>
                <a:gd name="T8" fmla="*/ 64 w 287"/>
                <a:gd name="T9" fmla="*/ 0 h 355"/>
                <a:gd name="T10" fmla="*/ 64 w 287"/>
                <a:gd name="T11" fmla="*/ 223 h 355"/>
                <a:gd name="T12" fmla="*/ 141 w 287"/>
                <a:gd name="T13" fmla="*/ 300 h 355"/>
                <a:gd name="T14" fmla="*/ 223 w 287"/>
                <a:gd name="T15" fmla="*/ 222 h 355"/>
                <a:gd name="T16" fmla="*/ 223 w 287"/>
                <a:gd name="T17" fmla="*/ 0 h 355"/>
                <a:gd name="T18" fmla="*/ 287 w 287"/>
                <a:gd name="T19" fmla="*/ 0 h 355"/>
                <a:gd name="T20" fmla="*/ 287 w 287"/>
                <a:gd name="T21" fmla="*/ 224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7" h="355">
                  <a:moveTo>
                    <a:pt x="287" y="224"/>
                  </a:moveTo>
                  <a:cubicBezTo>
                    <a:pt x="287" y="315"/>
                    <a:pt x="224" y="355"/>
                    <a:pt x="139" y="355"/>
                  </a:cubicBezTo>
                  <a:cubicBezTo>
                    <a:pt x="67" y="355"/>
                    <a:pt x="0" y="313"/>
                    <a:pt x="0" y="238"/>
                  </a:cubicBezTo>
                  <a:lnTo>
                    <a:pt x="0" y="0"/>
                  </a:lnTo>
                  <a:lnTo>
                    <a:pt x="64" y="0"/>
                  </a:lnTo>
                  <a:lnTo>
                    <a:pt x="64" y="223"/>
                  </a:lnTo>
                  <a:cubicBezTo>
                    <a:pt x="64" y="285"/>
                    <a:pt x="107" y="300"/>
                    <a:pt x="141" y="300"/>
                  </a:cubicBezTo>
                  <a:cubicBezTo>
                    <a:pt x="181" y="300"/>
                    <a:pt x="223" y="284"/>
                    <a:pt x="223" y="222"/>
                  </a:cubicBezTo>
                  <a:lnTo>
                    <a:pt x="223" y="0"/>
                  </a:lnTo>
                  <a:lnTo>
                    <a:pt x="287" y="0"/>
                  </a:lnTo>
                  <a:lnTo>
                    <a:pt x="287" y="224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1" name="Freeform 62"/>
            <p:cNvSpPr>
              <a:spLocks/>
            </p:cNvSpPr>
            <p:nvPr/>
          </p:nvSpPr>
          <p:spPr bwMode="auto">
            <a:xfrm>
              <a:off x="1013493" y="507610"/>
              <a:ext cx="65651" cy="72088"/>
            </a:xfrm>
            <a:custGeom>
              <a:avLst/>
              <a:gdLst>
                <a:gd name="T0" fmla="*/ 222 w 225"/>
                <a:gd name="T1" fmla="*/ 246 h 246"/>
                <a:gd name="T2" fmla="*/ 159 w 225"/>
                <a:gd name="T3" fmla="*/ 246 h 246"/>
                <a:gd name="T4" fmla="*/ 161 w 225"/>
                <a:gd name="T5" fmla="*/ 124 h 246"/>
                <a:gd name="T6" fmla="*/ 160 w 225"/>
                <a:gd name="T7" fmla="*/ 94 h 246"/>
                <a:gd name="T8" fmla="*/ 132 w 225"/>
                <a:gd name="T9" fmla="*/ 55 h 246"/>
                <a:gd name="T10" fmla="*/ 102 w 225"/>
                <a:gd name="T11" fmla="*/ 61 h 246"/>
                <a:gd name="T12" fmla="*/ 70 w 225"/>
                <a:gd name="T13" fmla="*/ 89 h 246"/>
                <a:gd name="T14" fmla="*/ 70 w 225"/>
                <a:gd name="T15" fmla="*/ 246 h 246"/>
                <a:gd name="T16" fmla="*/ 6 w 225"/>
                <a:gd name="T17" fmla="*/ 246 h 246"/>
                <a:gd name="T18" fmla="*/ 6 w 225"/>
                <a:gd name="T19" fmla="*/ 77 h 246"/>
                <a:gd name="T20" fmla="*/ 0 w 225"/>
                <a:gd name="T21" fmla="*/ 6 h 246"/>
                <a:gd name="T22" fmla="*/ 57 w 225"/>
                <a:gd name="T23" fmla="*/ 6 h 246"/>
                <a:gd name="T24" fmla="*/ 63 w 225"/>
                <a:gd name="T25" fmla="*/ 34 h 246"/>
                <a:gd name="T26" fmla="*/ 136 w 225"/>
                <a:gd name="T27" fmla="*/ 0 h 246"/>
                <a:gd name="T28" fmla="*/ 225 w 225"/>
                <a:gd name="T29" fmla="*/ 104 h 246"/>
                <a:gd name="T30" fmla="*/ 225 w 225"/>
                <a:gd name="T31" fmla="*/ 133 h 246"/>
                <a:gd name="T32" fmla="*/ 222 w 225"/>
                <a:gd name="T33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5" h="246">
                  <a:moveTo>
                    <a:pt x="222" y="246"/>
                  </a:moveTo>
                  <a:lnTo>
                    <a:pt x="159" y="246"/>
                  </a:lnTo>
                  <a:cubicBezTo>
                    <a:pt x="160" y="176"/>
                    <a:pt x="161" y="170"/>
                    <a:pt x="161" y="124"/>
                  </a:cubicBezTo>
                  <a:cubicBezTo>
                    <a:pt x="161" y="115"/>
                    <a:pt x="161" y="104"/>
                    <a:pt x="160" y="94"/>
                  </a:cubicBezTo>
                  <a:cubicBezTo>
                    <a:pt x="157" y="64"/>
                    <a:pt x="151" y="55"/>
                    <a:pt x="132" y="55"/>
                  </a:cubicBezTo>
                  <a:cubicBezTo>
                    <a:pt x="122" y="55"/>
                    <a:pt x="105" y="57"/>
                    <a:pt x="102" y="61"/>
                  </a:cubicBezTo>
                  <a:cubicBezTo>
                    <a:pt x="98" y="63"/>
                    <a:pt x="81" y="76"/>
                    <a:pt x="70" y="89"/>
                  </a:cubicBezTo>
                  <a:lnTo>
                    <a:pt x="70" y="246"/>
                  </a:lnTo>
                  <a:lnTo>
                    <a:pt x="6" y="246"/>
                  </a:lnTo>
                  <a:lnTo>
                    <a:pt x="6" y="77"/>
                  </a:lnTo>
                  <a:cubicBezTo>
                    <a:pt x="6" y="56"/>
                    <a:pt x="2" y="19"/>
                    <a:pt x="0" y="6"/>
                  </a:cubicBezTo>
                  <a:lnTo>
                    <a:pt x="57" y="6"/>
                  </a:lnTo>
                  <a:lnTo>
                    <a:pt x="63" y="34"/>
                  </a:lnTo>
                  <a:cubicBezTo>
                    <a:pt x="84" y="10"/>
                    <a:pt x="108" y="0"/>
                    <a:pt x="136" y="0"/>
                  </a:cubicBezTo>
                  <a:cubicBezTo>
                    <a:pt x="218" y="0"/>
                    <a:pt x="225" y="50"/>
                    <a:pt x="225" y="104"/>
                  </a:cubicBezTo>
                  <a:lnTo>
                    <a:pt x="225" y="133"/>
                  </a:lnTo>
                  <a:cubicBezTo>
                    <a:pt x="225" y="167"/>
                    <a:pt x="224" y="185"/>
                    <a:pt x="222" y="24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2" name="Freeform 63"/>
            <p:cNvSpPr>
              <a:spLocks noEditPoints="1"/>
            </p:cNvSpPr>
            <p:nvPr/>
          </p:nvSpPr>
          <p:spPr bwMode="auto">
            <a:xfrm>
              <a:off x="1099742" y="474140"/>
              <a:ext cx="21884" cy="105558"/>
            </a:xfrm>
            <a:custGeom>
              <a:avLst/>
              <a:gdLst>
                <a:gd name="T0" fmla="*/ 6 w 75"/>
                <a:gd name="T1" fmla="*/ 362 h 362"/>
                <a:gd name="T2" fmla="*/ 6 w 75"/>
                <a:gd name="T3" fmla="*/ 122 h 362"/>
                <a:gd name="T4" fmla="*/ 70 w 75"/>
                <a:gd name="T5" fmla="*/ 122 h 362"/>
                <a:gd name="T6" fmla="*/ 70 w 75"/>
                <a:gd name="T7" fmla="*/ 362 h 362"/>
                <a:gd name="T8" fmla="*/ 6 w 75"/>
                <a:gd name="T9" fmla="*/ 362 h 362"/>
                <a:gd name="T10" fmla="*/ 38 w 75"/>
                <a:gd name="T11" fmla="*/ 77 h 362"/>
                <a:gd name="T12" fmla="*/ 0 w 75"/>
                <a:gd name="T13" fmla="*/ 38 h 362"/>
                <a:gd name="T14" fmla="*/ 38 w 75"/>
                <a:gd name="T15" fmla="*/ 0 h 362"/>
                <a:gd name="T16" fmla="*/ 75 w 75"/>
                <a:gd name="T17" fmla="*/ 37 h 362"/>
                <a:gd name="T18" fmla="*/ 38 w 75"/>
                <a:gd name="T19" fmla="*/ 77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362">
                  <a:moveTo>
                    <a:pt x="6" y="362"/>
                  </a:moveTo>
                  <a:lnTo>
                    <a:pt x="6" y="122"/>
                  </a:lnTo>
                  <a:lnTo>
                    <a:pt x="70" y="122"/>
                  </a:lnTo>
                  <a:lnTo>
                    <a:pt x="70" y="362"/>
                  </a:lnTo>
                  <a:lnTo>
                    <a:pt x="6" y="362"/>
                  </a:lnTo>
                  <a:close/>
                  <a:moveTo>
                    <a:pt x="38" y="77"/>
                  </a:moveTo>
                  <a:cubicBezTo>
                    <a:pt x="17" y="77"/>
                    <a:pt x="0" y="59"/>
                    <a:pt x="0" y="38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58" y="0"/>
                    <a:pt x="75" y="16"/>
                    <a:pt x="75" y="37"/>
                  </a:cubicBezTo>
                  <a:cubicBezTo>
                    <a:pt x="75" y="59"/>
                    <a:pt x="58" y="77"/>
                    <a:pt x="38" y="77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3" name="Freeform 64"/>
            <p:cNvSpPr>
              <a:spLocks/>
            </p:cNvSpPr>
            <p:nvPr/>
          </p:nvSpPr>
          <p:spPr bwMode="auto">
            <a:xfrm>
              <a:off x="1135786" y="510184"/>
              <a:ext cx="65651" cy="72088"/>
            </a:xfrm>
            <a:custGeom>
              <a:avLst/>
              <a:gdLst>
                <a:gd name="T0" fmla="*/ 31 w 51"/>
                <a:gd name="T1" fmla="*/ 56 h 56"/>
                <a:gd name="T2" fmla="*/ 20 w 51"/>
                <a:gd name="T3" fmla="*/ 56 h 56"/>
                <a:gd name="T4" fmla="*/ 0 w 51"/>
                <a:gd name="T5" fmla="*/ 0 h 56"/>
                <a:gd name="T6" fmla="*/ 15 w 51"/>
                <a:gd name="T7" fmla="*/ 0 h 56"/>
                <a:gd name="T8" fmla="*/ 26 w 51"/>
                <a:gd name="T9" fmla="*/ 33 h 56"/>
                <a:gd name="T10" fmla="*/ 37 w 51"/>
                <a:gd name="T11" fmla="*/ 0 h 56"/>
                <a:gd name="T12" fmla="*/ 51 w 51"/>
                <a:gd name="T13" fmla="*/ 0 h 56"/>
                <a:gd name="T14" fmla="*/ 31 w 51"/>
                <a:gd name="T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56">
                  <a:moveTo>
                    <a:pt x="31" y="56"/>
                  </a:moveTo>
                  <a:lnTo>
                    <a:pt x="20" y="5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26" y="33"/>
                  </a:lnTo>
                  <a:lnTo>
                    <a:pt x="37" y="0"/>
                  </a:lnTo>
                  <a:lnTo>
                    <a:pt x="51" y="0"/>
                  </a:lnTo>
                  <a:lnTo>
                    <a:pt x="31" y="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4" name="Freeform 65"/>
            <p:cNvSpPr>
              <a:spLocks noEditPoints="1"/>
            </p:cNvSpPr>
            <p:nvPr/>
          </p:nvSpPr>
          <p:spPr bwMode="auto">
            <a:xfrm>
              <a:off x="1213024" y="507610"/>
              <a:ext cx="64365" cy="74663"/>
            </a:xfrm>
            <a:custGeom>
              <a:avLst/>
              <a:gdLst>
                <a:gd name="T0" fmla="*/ 117 w 222"/>
                <a:gd name="T1" fmla="*/ 47 h 253"/>
                <a:gd name="T2" fmla="*/ 90 w 222"/>
                <a:gd name="T3" fmla="*/ 55 h 253"/>
                <a:gd name="T4" fmla="*/ 69 w 222"/>
                <a:gd name="T5" fmla="*/ 93 h 253"/>
                <a:gd name="T6" fmla="*/ 165 w 222"/>
                <a:gd name="T7" fmla="*/ 93 h 253"/>
                <a:gd name="T8" fmla="*/ 117 w 222"/>
                <a:gd name="T9" fmla="*/ 47 h 253"/>
                <a:gd name="T10" fmla="*/ 67 w 222"/>
                <a:gd name="T11" fmla="*/ 133 h 253"/>
                <a:gd name="T12" fmla="*/ 130 w 222"/>
                <a:gd name="T13" fmla="*/ 198 h 253"/>
                <a:gd name="T14" fmla="*/ 213 w 222"/>
                <a:gd name="T15" fmla="*/ 163 h 253"/>
                <a:gd name="T16" fmla="*/ 219 w 222"/>
                <a:gd name="T17" fmla="*/ 226 h 253"/>
                <a:gd name="T18" fmla="*/ 117 w 222"/>
                <a:gd name="T19" fmla="*/ 253 h 253"/>
                <a:gd name="T20" fmla="*/ 0 w 222"/>
                <a:gd name="T21" fmla="*/ 127 h 253"/>
                <a:gd name="T22" fmla="*/ 117 w 222"/>
                <a:gd name="T23" fmla="*/ 0 h 253"/>
                <a:gd name="T24" fmla="*/ 222 w 222"/>
                <a:gd name="T25" fmla="*/ 133 h 253"/>
                <a:gd name="T26" fmla="*/ 67 w 222"/>
                <a:gd name="T27" fmla="*/ 13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2" h="253">
                  <a:moveTo>
                    <a:pt x="117" y="47"/>
                  </a:moveTo>
                  <a:cubicBezTo>
                    <a:pt x="109" y="47"/>
                    <a:pt x="92" y="53"/>
                    <a:pt x="90" y="55"/>
                  </a:cubicBezTo>
                  <a:cubicBezTo>
                    <a:pt x="89" y="56"/>
                    <a:pt x="73" y="71"/>
                    <a:pt x="69" y="93"/>
                  </a:cubicBezTo>
                  <a:lnTo>
                    <a:pt x="165" y="93"/>
                  </a:lnTo>
                  <a:cubicBezTo>
                    <a:pt x="163" y="66"/>
                    <a:pt x="158" y="47"/>
                    <a:pt x="117" y="47"/>
                  </a:cubicBezTo>
                  <a:close/>
                  <a:moveTo>
                    <a:pt x="67" y="133"/>
                  </a:moveTo>
                  <a:cubicBezTo>
                    <a:pt x="69" y="166"/>
                    <a:pt x="93" y="198"/>
                    <a:pt x="130" y="198"/>
                  </a:cubicBezTo>
                  <a:cubicBezTo>
                    <a:pt x="155" y="198"/>
                    <a:pt x="183" y="188"/>
                    <a:pt x="213" y="163"/>
                  </a:cubicBezTo>
                  <a:lnTo>
                    <a:pt x="219" y="226"/>
                  </a:lnTo>
                  <a:cubicBezTo>
                    <a:pt x="190" y="243"/>
                    <a:pt x="164" y="253"/>
                    <a:pt x="117" y="253"/>
                  </a:cubicBezTo>
                  <a:cubicBezTo>
                    <a:pt x="50" y="253"/>
                    <a:pt x="0" y="205"/>
                    <a:pt x="0" y="127"/>
                  </a:cubicBezTo>
                  <a:cubicBezTo>
                    <a:pt x="0" y="47"/>
                    <a:pt x="48" y="0"/>
                    <a:pt x="117" y="0"/>
                  </a:cubicBezTo>
                  <a:cubicBezTo>
                    <a:pt x="199" y="0"/>
                    <a:pt x="222" y="43"/>
                    <a:pt x="222" y="133"/>
                  </a:cubicBezTo>
                  <a:lnTo>
                    <a:pt x="67" y="133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5" name="Freeform 66"/>
            <p:cNvSpPr>
              <a:spLocks/>
            </p:cNvSpPr>
            <p:nvPr/>
          </p:nvSpPr>
          <p:spPr bwMode="auto">
            <a:xfrm>
              <a:off x="1295411" y="507610"/>
              <a:ext cx="46342" cy="72088"/>
            </a:xfrm>
            <a:custGeom>
              <a:avLst/>
              <a:gdLst>
                <a:gd name="T0" fmla="*/ 105 w 157"/>
                <a:gd name="T1" fmla="*/ 78 h 246"/>
                <a:gd name="T2" fmla="*/ 96 w 157"/>
                <a:gd name="T3" fmla="*/ 53 h 246"/>
                <a:gd name="T4" fmla="*/ 71 w 157"/>
                <a:gd name="T5" fmla="*/ 82 h 246"/>
                <a:gd name="T6" fmla="*/ 71 w 157"/>
                <a:gd name="T7" fmla="*/ 246 h 246"/>
                <a:gd name="T8" fmla="*/ 7 w 157"/>
                <a:gd name="T9" fmla="*/ 246 h 246"/>
                <a:gd name="T10" fmla="*/ 7 w 157"/>
                <a:gd name="T11" fmla="*/ 76 h 246"/>
                <a:gd name="T12" fmla="*/ 0 w 157"/>
                <a:gd name="T13" fmla="*/ 6 h 246"/>
                <a:gd name="T14" fmla="*/ 57 w 157"/>
                <a:gd name="T15" fmla="*/ 6 h 246"/>
                <a:gd name="T16" fmla="*/ 64 w 157"/>
                <a:gd name="T17" fmla="*/ 35 h 246"/>
                <a:gd name="T18" fmla="*/ 115 w 157"/>
                <a:gd name="T19" fmla="*/ 0 h 246"/>
                <a:gd name="T20" fmla="*/ 157 w 157"/>
                <a:gd name="T21" fmla="*/ 49 h 246"/>
                <a:gd name="T22" fmla="*/ 155 w 157"/>
                <a:gd name="T23" fmla="*/ 72 h 246"/>
                <a:gd name="T24" fmla="*/ 105 w 157"/>
                <a:gd name="T25" fmla="*/ 7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7" h="246">
                  <a:moveTo>
                    <a:pt x="105" y="78"/>
                  </a:moveTo>
                  <a:cubicBezTo>
                    <a:pt x="105" y="66"/>
                    <a:pt x="106" y="53"/>
                    <a:pt x="96" y="53"/>
                  </a:cubicBezTo>
                  <a:cubicBezTo>
                    <a:pt x="87" y="53"/>
                    <a:pt x="81" y="64"/>
                    <a:pt x="71" y="82"/>
                  </a:cubicBezTo>
                  <a:lnTo>
                    <a:pt x="71" y="246"/>
                  </a:lnTo>
                  <a:lnTo>
                    <a:pt x="7" y="246"/>
                  </a:lnTo>
                  <a:lnTo>
                    <a:pt x="7" y="76"/>
                  </a:lnTo>
                  <a:cubicBezTo>
                    <a:pt x="7" y="53"/>
                    <a:pt x="4" y="29"/>
                    <a:pt x="0" y="6"/>
                  </a:cubicBezTo>
                  <a:lnTo>
                    <a:pt x="57" y="6"/>
                  </a:lnTo>
                  <a:lnTo>
                    <a:pt x="64" y="35"/>
                  </a:lnTo>
                  <a:cubicBezTo>
                    <a:pt x="73" y="18"/>
                    <a:pt x="95" y="0"/>
                    <a:pt x="115" y="0"/>
                  </a:cubicBezTo>
                  <a:cubicBezTo>
                    <a:pt x="146" y="0"/>
                    <a:pt x="157" y="20"/>
                    <a:pt x="157" y="49"/>
                  </a:cubicBezTo>
                  <a:cubicBezTo>
                    <a:pt x="157" y="56"/>
                    <a:pt x="156" y="64"/>
                    <a:pt x="155" y="72"/>
                  </a:cubicBezTo>
                  <a:lnTo>
                    <a:pt x="105" y="78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6" name="Freeform 67"/>
            <p:cNvSpPr>
              <a:spLocks/>
            </p:cNvSpPr>
            <p:nvPr/>
          </p:nvSpPr>
          <p:spPr bwMode="auto">
            <a:xfrm>
              <a:off x="1353338" y="507610"/>
              <a:ext cx="56641" cy="74663"/>
            </a:xfrm>
            <a:custGeom>
              <a:avLst/>
              <a:gdLst>
                <a:gd name="T0" fmla="*/ 89 w 190"/>
                <a:gd name="T1" fmla="*/ 253 h 253"/>
                <a:gd name="T2" fmla="*/ 1 w 190"/>
                <a:gd name="T3" fmla="*/ 229 h 253"/>
                <a:gd name="T4" fmla="*/ 8 w 190"/>
                <a:gd name="T5" fmla="*/ 176 h 253"/>
                <a:gd name="T6" fmla="*/ 87 w 190"/>
                <a:gd name="T7" fmla="*/ 200 h 253"/>
                <a:gd name="T8" fmla="*/ 125 w 190"/>
                <a:gd name="T9" fmla="*/ 183 h 253"/>
                <a:gd name="T10" fmla="*/ 0 w 190"/>
                <a:gd name="T11" fmla="*/ 69 h 253"/>
                <a:gd name="T12" fmla="*/ 99 w 190"/>
                <a:gd name="T13" fmla="*/ 0 h 253"/>
                <a:gd name="T14" fmla="*/ 182 w 190"/>
                <a:gd name="T15" fmla="*/ 21 h 253"/>
                <a:gd name="T16" fmla="*/ 174 w 190"/>
                <a:gd name="T17" fmla="*/ 77 h 253"/>
                <a:gd name="T18" fmla="*/ 96 w 190"/>
                <a:gd name="T19" fmla="*/ 51 h 253"/>
                <a:gd name="T20" fmla="*/ 64 w 190"/>
                <a:gd name="T21" fmla="*/ 67 h 253"/>
                <a:gd name="T22" fmla="*/ 190 w 190"/>
                <a:gd name="T23" fmla="*/ 177 h 253"/>
                <a:gd name="T24" fmla="*/ 89 w 190"/>
                <a:gd name="T25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253">
                  <a:moveTo>
                    <a:pt x="89" y="253"/>
                  </a:moveTo>
                  <a:cubicBezTo>
                    <a:pt x="58" y="253"/>
                    <a:pt x="28" y="246"/>
                    <a:pt x="1" y="229"/>
                  </a:cubicBezTo>
                  <a:lnTo>
                    <a:pt x="8" y="176"/>
                  </a:lnTo>
                  <a:cubicBezTo>
                    <a:pt x="36" y="193"/>
                    <a:pt x="52" y="200"/>
                    <a:pt x="87" y="200"/>
                  </a:cubicBezTo>
                  <a:cubicBezTo>
                    <a:pt x="118" y="200"/>
                    <a:pt x="125" y="191"/>
                    <a:pt x="125" y="183"/>
                  </a:cubicBezTo>
                  <a:cubicBezTo>
                    <a:pt x="125" y="145"/>
                    <a:pt x="0" y="155"/>
                    <a:pt x="0" y="69"/>
                  </a:cubicBezTo>
                  <a:cubicBezTo>
                    <a:pt x="0" y="26"/>
                    <a:pt x="36" y="0"/>
                    <a:pt x="99" y="0"/>
                  </a:cubicBezTo>
                  <a:cubicBezTo>
                    <a:pt x="130" y="0"/>
                    <a:pt x="148" y="6"/>
                    <a:pt x="182" y="21"/>
                  </a:cubicBezTo>
                  <a:lnTo>
                    <a:pt x="174" y="77"/>
                  </a:lnTo>
                  <a:cubicBezTo>
                    <a:pt x="142" y="53"/>
                    <a:pt x="113" y="51"/>
                    <a:pt x="96" y="51"/>
                  </a:cubicBezTo>
                  <a:cubicBezTo>
                    <a:pt x="85" y="51"/>
                    <a:pt x="64" y="54"/>
                    <a:pt x="64" y="67"/>
                  </a:cubicBezTo>
                  <a:cubicBezTo>
                    <a:pt x="64" y="103"/>
                    <a:pt x="190" y="97"/>
                    <a:pt x="190" y="177"/>
                  </a:cubicBezTo>
                  <a:cubicBezTo>
                    <a:pt x="190" y="218"/>
                    <a:pt x="155" y="253"/>
                    <a:pt x="89" y="253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" name="Freeform 68"/>
            <p:cNvSpPr>
              <a:spLocks noEditPoints="1"/>
            </p:cNvSpPr>
            <p:nvPr/>
          </p:nvSpPr>
          <p:spPr bwMode="auto">
            <a:xfrm>
              <a:off x="1426714" y="474140"/>
              <a:ext cx="21884" cy="105558"/>
            </a:xfrm>
            <a:custGeom>
              <a:avLst/>
              <a:gdLst>
                <a:gd name="T0" fmla="*/ 6 w 75"/>
                <a:gd name="T1" fmla="*/ 362 h 362"/>
                <a:gd name="T2" fmla="*/ 6 w 75"/>
                <a:gd name="T3" fmla="*/ 122 h 362"/>
                <a:gd name="T4" fmla="*/ 70 w 75"/>
                <a:gd name="T5" fmla="*/ 122 h 362"/>
                <a:gd name="T6" fmla="*/ 70 w 75"/>
                <a:gd name="T7" fmla="*/ 362 h 362"/>
                <a:gd name="T8" fmla="*/ 6 w 75"/>
                <a:gd name="T9" fmla="*/ 362 h 362"/>
                <a:gd name="T10" fmla="*/ 38 w 75"/>
                <a:gd name="T11" fmla="*/ 77 h 362"/>
                <a:gd name="T12" fmla="*/ 0 w 75"/>
                <a:gd name="T13" fmla="*/ 38 h 362"/>
                <a:gd name="T14" fmla="*/ 38 w 75"/>
                <a:gd name="T15" fmla="*/ 0 h 362"/>
                <a:gd name="T16" fmla="*/ 75 w 75"/>
                <a:gd name="T17" fmla="*/ 37 h 362"/>
                <a:gd name="T18" fmla="*/ 38 w 75"/>
                <a:gd name="T19" fmla="*/ 77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362">
                  <a:moveTo>
                    <a:pt x="6" y="362"/>
                  </a:moveTo>
                  <a:lnTo>
                    <a:pt x="6" y="122"/>
                  </a:lnTo>
                  <a:lnTo>
                    <a:pt x="70" y="122"/>
                  </a:lnTo>
                  <a:lnTo>
                    <a:pt x="70" y="362"/>
                  </a:lnTo>
                  <a:lnTo>
                    <a:pt x="6" y="362"/>
                  </a:lnTo>
                  <a:close/>
                  <a:moveTo>
                    <a:pt x="38" y="77"/>
                  </a:moveTo>
                  <a:cubicBezTo>
                    <a:pt x="17" y="77"/>
                    <a:pt x="0" y="59"/>
                    <a:pt x="0" y="38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58" y="0"/>
                    <a:pt x="75" y="16"/>
                    <a:pt x="75" y="37"/>
                  </a:cubicBezTo>
                  <a:cubicBezTo>
                    <a:pt x="75" y="59"/>
                    <a:pt x="58" y="77"/>
                    <a:pt x="38" y="77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8" name="Freeform 69"/>
            <p:cNvSpPr>
              <a:spLocks/>
            </p:cNvSpPr>
            <p:nvPr/>
          </p:nvSpPr>
          <p:spPr bwMode="auto">
            <a:xfrm>
              <a:off x="1465333" y="485726"/>
              <a:ext cx="46342" cy="96546"/>
            </a:xfrm>
            <a:custGeom>
              <a:avLst/>
              <a:gdLst>
                <a:gd name="T0" fmla="*/ 97 w 160"/>
                <a:gd name="T1" fmla="*/ 328 h 328"/>
                <a:gd name="T2" fmla="*/ 35 w 160"/>
                <a:gd name="T3" fmla="*/ 260 h 328"/>
                <a:gd name="T4" fmla="*/ 35 w 160"/>
                <a:gd name="T5" fmla="*/ 124 h 328"/>
                <a:gd name="T6" fmla="*/ 0 w 160"/>
                <a:gd name="T7" fmla="*/ 124 h 328"/>
                <a:gd name="T8" fmla="*/ 0 w 160"/>
                <a:gd name="T9" fmla="*/ 82 h 328"/>
                <a:gd name="T10" fmla="*/ 35 w 160"/>
                <a:gd name="T11" fmla="*/ 82 h 328"/>
                <a:gd name="T12" fmla="*/ 35 w 160"/>
                <a:gd name="T13" fmla="*/ 0 h 328"/>
                <a:gd name="T14" fmla="*/ 98 w 160"/>
                <a:gd name="T15" fmla="*/ 0 h 328"/>
                <a:gd name="T16" fmla="*/ 98 w 160"/>
                <a:gd name="T17" fmla="*/ 81 h 328"/>
                <a:gd name="T18" fmla="*/ 150 w 160"/>
                <a:gd name="T19" fmla="*/ 81 h 328"/>
                <a:gd name="T20" fmla="*/ 150 w 160"/>
                <a:gd name="T21" fmla="*/ 123 h 328"/>
                <a:gd name="T22" fmla="*/ 98 w 160"/>
                <a:gd name="T23" fmla="*/ 123 h 328"/>
                <a:gd name="T24" fmla="*/ 98 w 160"/>
                <a:gd name="T25" fmla="*/ 248 h 328"/>
                <a:gd name="T26" fmla="*/ 110 w 160"/>
                <a:gd name="T27" fmla="*/ 272 h 328"/>
                <a:gd name="T28" fmla="*/ 154 w 160"/>
                <a:gd name="T29" fmla="*/ 255 h 328"/>
                <a:gd name="T30" fmla="*/ 160 w 160"/>
                <a:gd name="T31" fmla="*/ 307 h 328"/>
                <a:gd name="T32" fmla="*/ 97 w 160"/>
                <a:gd name="T33" fmla="*/ 32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0" h="328">
                  <a:moveTo>
                    <a:pt x="97" y="328"/>
                  </a:moveTo>
                  <a:cubicBezTo>
                    <a:pt x="61" y="328"/>
                    <a:pt x="35" y="305"/>
                    <a:pt x="35" y="260"/>
                  </a:cubicBezTo>
                  <a:lnTo>
                    <a:pt x="35" y="124"/>
                  </a:lnTo>
                  <a:lnTo>
                    <a:pt x="0" y="124"/>
                  </a:lnTo>
                  <a:lnTo>
                    <a:pt x="0" y="82"/>
                  </a:lnTo>
                  <a:lnTo>
                    <a:pt x="35" y="82"/>
                  </a:lnTo>
                  <a:lnTo>
                    <a:pt x="35" y="0"/>
                  </a:lnTo>
                  <a:lnTo>
                    <a:pt x="98" y="0"/>
                  </a:lnTo>
                  <a:lnTo>
                    <a:pt x="98" y="81"/>
                  </a:lnTo>
                  <a:lnTo>
                    <a:pt x="150" y="81"/>
                  </a:lnTo>
                  <a:lnTo>
                    <a:pt x="150" y="123"/>
                  </a:lnTo>
                  <a:lnTo>
                    <a:pt x="98" y="123"/>
                  </a:lnTo>
                  <a:lnTo>
                    <a:pt x="98" y="248"/>
                  </a:lnTo>
                  <a:cubicBezTo>
                    <a:pt x="98" y="271"/>
                    <a:pt x="104" y="272"/>
                    <a:pt x="110" y="272"/>
                  </a:cubicBezTo>
                  <a:cubicBezTo>
                    <a:pt x="124" y="272"/>
                    <a:pt x="142" y="261"/>
                    <a:pt x="154" y="255"/>
                  </a:cubicBezTo>
                  <a:lnTo>
                    <a:pt x="160" y="307"/>
                  </a:lnTo>
                  <a:cubicBezTo>
                    <a:pt x="140" y="319"/>
                    <a:pt x="117" y="328"/>
                    <a:pt x="97" y="328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9" name="Freeform 70"/>
            <p:cNvSpPr>
              <a:spLocks noEditPoints="1"/>
            </p:cNvSpPr>
            <p:nvPr/>
          </p:nvSpPr>
          <p:spPr bwMode="auto">
            <a:xfrm>
              <a:off x="1525835" y="478002"/>
              <a:ext cx="59215" cy="104270"/>
            </a:xfrm>
            <a:custGeom>
              <a:avLst/>
              <a:gdLst>
                <a:gd name="T0" fmla="*/ 148 w 201"/>
                <a:gd name="T1" fmla="*/ 71 h 357"/>
                <a:gd name="T2" fmla="*/ 114 w 201"/>
                <a:gd name="T3" fmla="*/ 36 h 357"/>
                <a:gd name="T4" fmla="*/ 148 w 201"/>
                <a:gd name="T5" fmla="*/ 0 h 357"/>
                <a:gd name="T6" fmla="*/ 182 w 201"/>
                <a:gd name="T7" fmla="*/ 36 h 357"/>
                <a:gd name="T8" fmla="*/ 148 w 201"/>
                <a:gd name="T9" fmla="*/ 71 h 357"/>
                <a:gd name="T10" fmla="*/ 128 w 201"/>
                <a:gd name="T11" fmla="*/ 245 h 357"/>
                <a:gd name="T12" fmla="*/ 65 w 201"/>
                <a:gd name="T13" fmla="*/ 266 h 357"/>
                <a:gd name="T14" fmla="*/ 62 w 201"/>
                <a:gd name="T15" fmla="*/ 284 h 357"/>
                <a:gd name="T16" fmla="*/ 81 w 201"/>
                <a:gd name="T17" fmla="*/ 309 h 357"/>
                <a:gd name="T18" fmla="*/ 128 w 201"/>
                <a:gd name="T19" fmla="*/ 280 h 357"/>
                <a:gd name="T20" fmla="*/ 128 w 201"/>
                <a:gd name="T21" fmla="*/ 245 h 357"/>
                <a:gd name="T22" fmla="*/ 58 w 201"/>
                <a:gd name="T23" fmla="*/ 71 h 357"/>
                <a:gd name="T24" fmla="*/ 24 w 201"/>
                <a:gd name="T25" fmla="*/ 36 h 357"/>
                <a:gd name="T26" fmla="*/ 58 w 201"/>
                <a:gd name="T27" fmla="*/ 0 h 357"/>
                <a:gd name="T28" fmla="*/ 92 w 201"/>
                <a:gd name="T29" fmla="*/ 36 h 357"/>
                <a:gd name="T30" fmla="*/ 58 w 201"/>
                <a:gd name="T31" fmla="*/ 71 h 357"/>
                <a:gd name="T32" fmla="*/ 142 w 201"/>
                <a:gd name="T33" fmla="*/ 350 h 357"/>
                <a:gd name="T34" fmla="*/ 136 w 201"/>
                <a:gd name="T35" fmla="*/ 322 h 357"/>
                <a:gd name="T36" fmla="*/ 69 w 201"/>
                <a:gd name="T37" fmla="*/ 357 h 357"/>
                <a:gd name="T38" fmla="*/ 0 w 201"/>
                <a:gd name="T39" fmla="*/ 297 h 357"/>
                <a:gd name="T40" fmla="*/ 11 w 201"/>
                <a:gd name="T41" fmla="*/ 247 h 357"/>
                <a:gd name="T42" fmla="*/ 128 w 201"/>
                <a:gd name="T43" fmla="*/ 204 h 357"/>
                <a:gd name="T44" fmla="*/ 128 w 201"/>
                <a:gd name="T45" fmla="*/ 186 h 357"/>
                <a:gd name="T46" fmla="*/ 97 w 201"/>
                <a:gd name="T47" fmla="*/ 151 h 357"/>
                <a:gd name="T48" fmla="*/ 63 w 201"/>
                <a:gd name="T49" fmla="*/ 157 h 357"/>
                <a:gd name="T50" fmla="*/ 60 w 201"/>
                <a:gd name="T51" fmla="*/ 176 h 357"/>
                <a:gd name="T52" fmla="*/ 8 w 201"/>
                <a:gd name="T53" fmla="*/ 180 h 357"/>
                <a:gd name="T54" fmla="*/ 8 w 201"/>
                <a:gd name="T55" fmla="*/ 170 h 357"/>
                <a:gd name="T56" fmla="*/ 13 w 201"/>
                <a:gd name="T57" fmla="*/ 134 h 357"/>
                <a:gd name="T58" fmla="*/ 102 w 201"/>
                <a:gd name="T59" fmla="*/ 104 h 357"/>
                <a:gd name="T60" fmla="*/ 192 w 201"/>
                <a:gd name="T61" fmla="*/ 172 h 357"/>
                <a:gd name="T62" fmla="*/ 192 w 201"/>
                <a:gd name="T63" fmla="*/ 279 h 357"/>
                <a:gd name="T64" fmla="*/ 201 w 201"/>
                <a:gd name="T65" fmla="*/ 350 h 357"/>
                <a:gd name="T66" fmla="*/ 142 w 201"/>
                <a:gd name="T67" fmla="*/ 35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1" h="357">
                  <a:moveTo>
                    <a:pt x="148" y="71"/>
                  </a:moveTo>
                  <a:cubicBezTo>
                    <a:pt x="129" y="71"/>
                    <a:pt x="114" y="56"/>
                    <a:pt x="114" y="36"/>
                  </a:cubicBezTo>
                  <a:cubicBezTo>
                    <a:pt x="114" y="17"/>
                    <a:pt x="128" y="0"/>
                    <a:pt x="148" y="0"/>
                  </a:cubicBezTo>
                  <a:cubicBezTo>
                    <a:pt x="167" y="0"/>
                    <a:pt x="182" y="17"/>
                    <a:pt x="182" y="36"/>
                  </a:cubicBezTo>
                  <a:cubicBezTo>
                    <a:pt x="182" y="56"/>
                    <a:pt x="167" y="71"/>
                    <a:pt x="148" y="71"/>
                  </a:cubicBezTo>
                  <a:close/>
                  <a:moveTo>
                    <a:pt x="128" y="245"/>
                  </a:moveTo>
                  <a:cubicBezTo>
                    <a:pt x="102" y="251"/>
                    <a:pt x="88" y="256"/>
                    <a:pt x="65" y="266"/>
                  </a:cubicBezTo>
                  <a:cubicBezTo>
                    <a:pt x="63" y="273"/>
                    <a:pt x="62" y="276"/>
                    <a:pt x="62" y="284"/>
                  </a:cubicBezTo>
                  <a:cubicBezTo>
                    <a:pt x="62" y="297"/>
                    <a:pt x="65" y="309"/>
                    <a:pt x="81" y="309"/>
                  </a:cubicBezTo>
                  <a:cubicBezTo>
                    <a:pt x="93" y="309"/>
                    <a:pt x="109" y="301"/>
                    <a:pt x="128" y="280"/>
                  </a:cubicBezTo>
                  <a:lnTo>
                    <a:pt x="128" y="245"/>
                  </a:lnTo>
                  <a:close/>
                  <a:moveTo>
                    <a:pt x="58" y="71"/>
                  </a:moveTo>
                  <a:cubicBezTo>
                    <a:pt x="39" y="71"/>
                    <a:pt x="24" y="56"/>
                    <a:pt x="24" y="36"/>
                  </a:cubicBezTo>
                  <a:cubicBezTo>
                    <a:pt x="24" y="17"/>
                    <a:pt x="38" y="0"/>
                    <a:pt x="58" y="0"/>
                  </a:cubicBezTo>
                  <a:cubicBezTo>
                    <a:pt x="77" y="0"/>
                    <a:pt x="92" y="17"/>
                    <a:pt x="92" y="36"/>
                  </a:cubicBezTo>
                  <a:cubicBezTo>
                    <a:pt x="92" y="56"/>
                    <a:pt x="77" y="71"/>
                    <a:pt x="58" y="71"/>
                  </a:cubicBezTo>
                  <a:close/>
                  <a:moveTo>
                    <a:pt x="142" y="350"/>
                  </a:moveTo>
                  <a:cubicBezTo>
                    <a:pt x="139" y="340"/>
                    <a:pt x="139" y="335"/>
                    <a:pt x="136" y="322"/>
                  </a:cubicBezTo>
                  <a:cubicBezTo>
                    <a:pt x="124" y="339"/>
                    <a:pt x="100" y="357"/>
                    <a:pt x="69" y="357"/>
                  </a:cubicBezTo>
                  <a:cubicBezTo>
                    <a:pt x="28" y="357"/>
                    <a:pt x="0" y="331"/>
                    <a:pt x="0" y="297"/>
                  </a:cubicBezTo>
                  <a:cubicBezTo>
                    <a:pt x="0" y="276"/>
                    <a:pt x="4" y="256"/>
                    <a:pt x="11" y="247"/>
                  </a:cubicBezTo>
                  <a:cubicBezTo>
                    <a:pt x="24" y="230"/>
                    <a:pt x="95" y="210"/>
                    <a:pt x="128" y="204"/>
                  </a:cubicBezTo>
                  <a:lnTo>
                    <a:pt x="128" y="186"/>
                  </a:lnTo>
                  <a:cubicBezTo>
                    <a:pt x="128" y="160"/>
                    <a:pt x="124" y="151"/>
                    <a:pt x="97" y="151"/>
                  </a:cubicBezTo>
                  <a:cubicBezTo>
                    <a:pt x="86" y="151"/>
                    <a:pt x="66" y="152"/>
                    <a:pt x="63" y="157"/>
                  </a:cubicBezTo>
                  <a:cubicBezTo>
                    <a:pt x="60" y="163"/>
                    <a:pt x="60" y="167"/>
                    <a:pt x="60" y="176"/>
                  </a:cubicBezTo>
                  <a:lnTo>
                    <a:pt x="8" y="180"/>
                  </a:lnTo>
                  <a:cubicBezTo>
                    <a:pt x="8" y="177"/>
                    <a:pt x="8" y="174"/>
                    <a:pt x="8" y="170"/>
                  </a:cubicBezTo>
                  <a:cubicBezTo>
                    <a:pt x="8" y="157"/>
                    <a:pt x="10" y="146"/>
                    <a:pt x="13" y="134"/>
                  </a:cubicBezTo>
                  <a:cubicBezTo>
                    <a:pt x="15" y="125"/>
                    <a:pt x="54" y="104"/>
                    <a:pt x="102" y="104"/>
                  </a:cubicBezTo>
                  <a:cubicBezTo>
                    <a:pt x="158" y="104"/>
                    <a:pt x="192" y="130"/>
                    <a:pt x="192" y="172"/>
                  </a:cubicBezTo>
                  <a:lnTo>
                    <a:pt x="192" y="279"/>
                  </a:lnTo>
                  <a:cubicBezTo>
                    <a:pt x="192" y="305"/>
                    <a:pt x="197" y="332"/>
                    <a:pt x="201" y="350"/>
                  </a:cubicBezTo>
                  <a:lnTo>
                    <a:pt x="142" y="350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0" name="Freeform 71"/>
            <p:cNvSpPr>
              <a:spLocks/>
            </p:cNvSpPr>
            <p:nvPr/>
          </p:nvSpPr>
          <p:spPr bwMode="auto">
            <a:xfrm>
              <a:off x="1596637" y="485726"/>
              <a:ext cx="47629" cy="96546"/>
            </a:xfrm>
            <a:custGeom>
              <a:avLst/>
              <a:gdLst>
                <a:gd name="T0" fmla="*/ 97 w 161"/>
                <a:gd name="T1" fmla="*/ 328 h 328"/>
                <a:gd name="T2" fmla="*/ 35 w 161"/>
                <a:gd name="T3" fmla="*/ 260 h 328"/>
                <a:gd name="T4" fmla="*/ 35 w 161"/>
                <a:gd name="T5" fmla="*/ 124 h 328"/>
                <a:gd name="T6" fmla="*/ 0 w 161"/>
                <a:gd name="T7" fmla="*/ 124 h 328"/>
                <a:gd name="T8" fmla="*/ 0 w 161"/>
                <a:gd name="T9" fmla="*/ 82 h 328"/>
                <a:gd name="T10" fmla="*/ 35 w 161"/>
                <a:gd name="T11" fmla="*/ 82 h 328"/>
                <a:gd name="T12" fmla="*/ 35 w 161"/>
                <a:gd name="T13" fmla="*/ 0 h 328"/>
                <a:gd name="T14" fmla="*/ 98 w 161"/>
                <a:gd name="T15" fmla="*/ 0 h 328"/>
                <a:gd name="T16" fmla="*/ 98 w 161"/>
                <a:gd name="T17" fmla="*/ 81 h 328"/>
                <a:gd name="T18" fmla="*/ 150 w 161"/>
                <a:gd name="T19" fmla="*/ 81 h 328"/>
                <a:gd name="T20" fmla="*/ 150 w 161"/>
                <a:gd name="T21" fmla="*/ 123 h 328"/>
                <a:gd name="T22" fmla="*/ 98 w 161"/>
                <a:gd name="T23" fmla="*/ 123 h 328"/>
                <a:gd name="T24" fmla="*/ 98 w 161"/>
                <a:gd name="T25" fmla="*/ 248 h 328"/>
                <a:gd name="T26" fmla="*/ 110 w 161"/>
                <a:gd name="T27" fmla="*/ 272 h 328"/>
                <a:gd name="T28" fmla="*/ 154 w 161"/>
                <a:gd name="T29" fmla="*/ 255 h 328"/>
                <a:gd name="T30" fmla="*/ 161 w 161"/>
                <a:gd name="T31" fmla="*/ 307 h 328"/>
                <a:gd name="T32" fmla="*/ 97 w 161"/>
                <a:gd name="T33" fmla="*/ 32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1" h="328">
                  <a:moveTo>
                    <a:pt x="97" y="328"/>
                  </a:moveTo>
                  <a:cubicBezTo>
                    <a:pt x="61" y="328"/>
                    <a:pt x="35" y="305"/>
                    <a:pt x="35" y="260"/>
                  </a:cubicBezTo>
                  <a:lnTo>
                    <a:pt x="35" y="124"/>
                  </a:lnTo>
                  <a:lnTo>
                    <a:pt x="0" y="124"/>
                  </a:lnTo>
                  <a:lnTo>
                    <a:pt x="0" y="82"/>
                  </a:lnTo>
                  <a:lnTo>
                    <a:pt x="35" y="82"/>
                  </a:lnTo>
                  <a:lnTo>
                    <a:pt x="35" y="0"/>
                  </a:lnTo>
                  <a:lnTo>
                    <a:pt x="98" y="0"/>
                  </a:lnTo>
                  <a:lnTo>
                    <a:pt x="98" y="81"/>
                  </a:lnTo>
                  <a:lnTo>
                    <a:pt x="150" y="81"/>
                  </a:lnTo>
                  <a:lnTo>
                    <a:pt x="150" y="123"/>
                  </a:lnTo>
                  <a:lnTo>
                    <a:pt x="98" y="123"/>
                  </a:lnTo>
                  <a:lnTo>
                    <a:pt x="98" y="248"/>
                  </a:lnTo>
                  <a:cubicBezTo>
                    <a:pt x="98" y="271"/>
                    <a:pt x="104" y="272"/>
                    <a:pt x="110" y="272"/>
                  </a:cubicBezTo>
                  <a:cubicBezTo>
                    <a:pt x="124" y="272"/>
                    <a:pt x="143" y="261"/>
                    <a:pt x="154" y="255"/>
                  </a:cubicBezTo>
                  <a:lnTo>
                    <a:pt x="161" y="307"/>
                  </a:lnTo>
                  <a:cubicBezTo>
                    <a:pt x="140" y="319"/>
                    <a:pt x="117" y="328"/>
                    <a:pt x="97" y="328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1" name="Freeform 72"/>
            <p:cNvSpPr>
              <a:spLocks noEditPoints="1"/>
            </p:cNvSpPr>
            <p:nvPr/>
          </p:nvSpPr>
          <p:spPr bwMode="auto">
            <a:xfrm>
              <a:off x="913085" y="642776"/>
              <a:ext cx="75950" cy="102983"/>
            </a:xfrm>
            <a:custGeom>
              <a:avLst/>
              <a:gdLst>
                <a:gd name="T0" fmla="*/ 122 w 257"/>
                <a:gd name="T1" fmla="*/ 192 h 351"/>
                <a:gd name="T2" fmla="*/ 64 w 257"/>
                <a:gd name="T3" fmla="*/ 192 h 351"/>
                <a:gd name="T4" fmla="*/ 64 w 257"/>
                <a:gd name="T5" fmla="*/ 299 h 351"/>
                <a:gd name="T6" fmla="*/ 118 w 257"/>
                <a:gd name="T7" fmla="*/ 299 h 351"/>
                <a:gd name="T8" fmla="*/ 188 w 257"/>
                <a:gd name="T9" fmla="*/ 245 h 351"/>
                <a:gd name="T10" fmla="*/ 122 w 257"/>
                <a:gd name="T11" fmla="*/ 192 h 351"/>
                <a:gd name="T12" fmla="*/ 115 w 257"/>
                <a:gd name="T13" fmla="*/ 52 h 351"/>
                <a:gd name="T14" fmla="*/ 64 w 257"/>
                <a:gd name="T15" fmla="*/ 52 h 351"/>
                <a:gd name="T16" fmla="*/ 64 w 257"/>
                <a:gd name="T17" fmla="*/ 141 h 351"/>
                <a:gd name="T18" fmla="*/ 111 w 257"/>
                <a:gd name="T19" fmla="*/ 141 h 351"/>
                <a:gd name="T20" fmla="*/ 167 w 257"/>
                <a:gd name="T21" fmla="*/ 96 h 351"/>
                <a:gd name="T22" fmla="*/ 115 w 257"/>
                <a:gd name="T23" fmla="*/ 52 h 351"/>
                <a:gd name="T24" fmla="*/ 138 w 257"/>
                <a:gd name="T25" fmla="*/ 351 h 351"/>
                <a:gd name="T26" fmla="*/ 0 w 257"/>
                <a:gd name="T27" fmla="*/ 351 h 351"/>
                <a:gd name="T28" fmla="*/ 0 w 257"/>
                <a:gd name="T29" fmla="*/ 5 h 351"/>
                <a:gd name="T30" fmla="*/ 125 w 257"/>
                <a:gd name="T31" fmla="*/ 0 h 351"/>
                <a:gd name="T32" fmla="*/ 235 w 257"/>
                <a:gd name="T33" fmla="*/ 89 h 351"/>
                <a:gd name="T34" fmla="*/ 191 w 257"/>
                <a:gd name="T35" fmla="*/ 163 h 351"/>
                <a:gd name="T36" fmla="*/ 257 w 257"/>
                <a:gd name="T37" fmla="*/ 252 h 351"/>
                <a:gd name="T38" fmla="*/ 138 w 257"/>
                <a:gd name="T39" fmla="*/ 3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7" h="351">
                  <a:moveTo>
                    <a:pt x="122" y="192"/>
                  </a:moveTo>
                  <a:lnTo>
                    <a:pt x="64" y="192"/>
                  </a:lnTo>
                  <a:lnTo>
                    <a:pt x="64" y="299"/>
                  </a:lnTo>
                  <a:lnTo>
                    <a:pt x="118" y="299"/>
                  </a:lnTo>
                  <a:cubicBezTo>
                    <a:pt x="169" y="299"/>
                    <a:pt x="188" y="283"/>
                    <a:pt x="188" y="245"/>
                  </a:cubicBezTo>
                  <a:cubicBezTo>
                    <a:pt x="188" y="210"/>
                    <a:pt x="163" y="192"/>
                    <a:pt x="122" y="192"/>
                  </a:cubicBezTo>
                  <a:close/>
                  <a:moveTo>
                    <a:pt x="115" y="52"/>
                  </a:moveTo>
                  <a:lnTo>
                    <a:pt x="64" y="52"/>
                  </a:lnTo>
                  <a:lnTo>
                    <a:pt x="64" y="141"/>
                  </a:lnTo>
                  <a:lnTo>
                    <a:pt x="111" y="141"/>
                  </a:lnTo>
                  <a:cubicBezTo>
                    <a:pt x="152" y="141"/>
                    <a:pt x="167" y="123"/>
                    <a:pt x="167" y="96"/>
                  </a:cubicBezTo>
                  <a:cubicBezTo>
                    <a:pt x="167" y="72"/>
                    <a:pt x="150" y="52"/>
                    <a:pt x="115" y="52"/>
                  </a:cubicBezTo>
                  <a:close/>
                  <a:moveTo>
                    <a:pt x="138" y="351"/>
                  </a:moveTo>
                  <a:lnTo>
                    <a:pt x="0" y="351"/>
                  </a:lnTo>
                  <a:lnTo>
                    <a:pt x="0" y="5"/>
                  </a:lnTo>
                  <a:cubicBezTo>
                    <a:pt x="42" y="2"/>
                    <a:pt x="83" y="0"/>
                    <a:pt x="125" y="0"/>
                  </a:cubicBezTo>
                  <a:cubicBezTo>
                    <a:pt x="204" y="0"/>
                    <a:pt x="235" y="43"/>
                    <a:pt x="235" y="89"/>
                  </a:cubicBezTo>
                  <a:cubicBezTo>
                    <a:pt x="235" y="119"/>
                    <a:pt x="220" y="152"/>
                    <a:pt x="191" y="163"/>
                  </a:cubicBezTo>
                  <a:cubicBezTo>
                    <a:pt x="231" y="169"/>
                    <a:pt x="257" y="207"/>
                    <a:pt x="257" y="252"/>
                  </a:cubicBezTo>
                  <a:cubicBezTo>
                    <a:pt x="257" y="311"/>
                    <a:pt x="208" y="351"/>
                    <a:pt x="138" y="351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2" name="Freeform 73"/>
            <p:cNvSpPr>
              <a:spLocks/>
            </p:cNvSpPr>
            <p:nvPr/>
          </p:nvSpPr>
          <p:spPr bwMode="auto">
            <a:xfrm>
              <a:off x="1003195" y="673671"/>
              <a:ext cx="46342" cy="72088"/>
            </a:xfrm>
            <a:custGeom>
              <a:avLst/>
              <a:gdLst>
                <a:gd name="T0" fmla="*/ 105 w 157"/>
                <a:gd name="T1" fmla="*/ 77 h 245"/>
                <a:gd name="T2" fmla="*/ 96 w 157"/>
                <a:gd name="T3" fmla="*/ 53 h 245"/>
                <a:gd name="T4" fmla="*/ 71 w 157"/>
                <a:gd name="T5" fmla="*/ 82 h 245"/>
                <a:gd name="T6" fmla="*/ 71 w 157"/>
                <a:gd name="T7" fmla="*/ 245 h 245"/>
                <a:gd name="T8" fmla="*/ 7 w 157"/>
                <a:gd name="T9" fmla="*/ 245 h 245"/>
                <a:gd name="T10" fmla="*/ 7 w 157"/>
                <a:gd name="T11" fmla="*/ 76 h 245"/>
                <a:gd name="T12" fmla="*/ 0 w 157"/>
                <a:gd name="T13" fmla="*/ 5 h 245"/>
                <a:gd name="T14" fmla="*/ 58 w 157"/>
                <a:gd name="T15" fmla="*/ 5 h 245"/>
                <a:gd name="T16" fmla="*/ 64 w 157"/>
                <a:gd name="T17" fmla="*/ 34 h 245"/>
                <a:gd name="T18" fmla="*/ 115 w 157"/>
                <a:gd name="T19" fmla="*/ 0 h 245"/>
                <a:gd name="T20" fmla="*/ 157 w 157"/>
                <a:gd name="T21" fmla="*/ 48 h 245"/>
                <a:gd name="T22" fmla="*/ 155 w 157"/>
                <a:gd name="T23" fmla="*/ 71 h 245"/>
                <a:gd name="T24" fmla="*/ 105 w 157"/>
                <a:gd name="T25" fmla="*/ 77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7" h="245">
                  <a:moveTo>
                    <a:pt x="105" y="77"/>
                  </a:moveTo>
                  <a:cubicBezTo>
                    <a:pt x="105" y="66"/>
                    <a:pt x="106" y="53"/>
                    <a:pt x="96" y="53"/>
                  </a:cubicBezTo>
                  <a:cubicBezTo>
                    <a:pt x="87" y="53"/>
                    <a:pt x="81" y="64"/>
                    <a:pt x="71" y="82"/>
                  </a:cubicBezTo>
                  <a:lnTo>
                    <a:pt x="71" y="245"/>
                  </a:lnTo>
                  <a:lnTo>
                    <a:pt x="7" y="245"/>
                  </a:lnTo>
                  <a:lnTo>
                    <a:pt x="7" y="76"/>
                  </a:lnTo>
                  <a:cubicBezTo>
                    <a:pt x="7" y="53"/>
                    <a:pt x="4" y="29"/>
                    <a:pt x="0" y="5"/>
                  </a:cubicBezTo>
                  <a:lnTo>
                    <a:pt x="58" y="5"/>
                  </a:lnTo>
                  <a:lnTo>
                    <a:pt x="64" y="34"/>
                  </a:lnTo>
                  <a:cubicBezTo>
                    <a:pt x="73" y="17"/>
                    <a:pt x="95" y="0"/>
                    <a:pt x="115" y="0"/>
                  </a:cubicBezTo>
                  <a:cubicBezTo>
                    <a:pt x="146" y="0"/>
                    <a:pt x="157" y="19"/>
                    <a:pt x="157" y="48"/>
                  </a:cubicBezTo>
                  <a:cubicBezTo>
                    <a:pt x="157" y="56"/>
                    <a:pt x="156" y="64"/>
                    <a:pt x="155" y="71"/>
                  </a:cubicBezTo>
                  <a:lnTo>
                    <a:pt x="105" y="77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3" name="Freeform 74"/>
            <p:cNvSpPr>
              <a:spLocks noEditPoints="1"/>
            </p:cNvSpPr>
            <p:nvPr/>
          </p:nvSpPr>
          <p:spPr bwMode="auto">
            <a:xfrm>
              <a:off x="1058549" y="673671"/>
              <a:ext cx="59215" cy="74663"/>
            </a:xfrm>
            <a:custGeom>
              <a:avLst/>
              <a:gdLst>
                <a:gd name="T0" fmla="*/ 128 w 201"/>
                <a:gd name="T1" fmla="*/ 141 h 253"/>
                <a:gd name="T2" fmla="*/ 65 w 201"/>
                <a:gd name="T3" fmla="*/ 162 h 253"/>
                <a:gd name="T4" fmla="*/ 62 w 201"/>
                <a:gd name="T5" fmla="*/ 180 h 253"/>
                <a:gd name="T6" fmla="*/ 81 w 201"/>
                <a:gd name="T7" fmla="*/ 205 h 253"/>
                <a:gd name="T8" fmla="*/ 128 w 201"/>
                <a:gd name="T9" fmla="*/ 177 h 253"/>
                <a:gd name="T10" fmla="*/ 128 w 201"/>
                <a:gd name="T11" fmla="*/ 141 h 253"/>
                <a:gd name="T12" fmla="*/ 142 w 201"/>
                <a:gd name="T13" fmla="*/ 246 h 253"/>
                <a:gd name="T14" fmla="*/ 136 w 201"/>
                <a:gd name="T15" fmla="*/ 218 h 253"/>
                <a:gd name="T16" fmla="*/ 69 w 201"/>
                <a:gd name="T17" fmla="*/ 253 h 253"/>
                <a:gd name="T18" fmla="*/ 0 w 201"/>
                <a:gd name="T19" fmla="*/ 193 h 253"/>
                <a:gd name="T20" fmla="*/ 11 w 201"/>
                <a:gd name="T21" fmla="*/ 143 h 253"/>
                <a:gd name="T22" fmla="*/ 128 w 201"/>
                <a:gd name="T23" fmla="*/ 100 h 253"/>
                <a:gd name="T24" fmla="*/ 128 w 201"/>
                <a:gd name="T25" fmla="*/ 82 h 253"/>
                <a:gd name="T26" fmla="*/ 97 w 201"/>
                <a:gd name="T27" fmla="*/ 48 h 253"/>
                <a:gd name="T28" fmla="*/ 63 w 201"/>
                <a:gd name="T29" fmla="*/ 54 h 253"/>
                <a:gd name="T30" fmla="*/ 60 w 201"/>
                <a:gd name="T31" fmla="*/ 72 h 253"/>
                <a:gd name="T32" fmla="*/ 8 w 201"/>
                <a:gd name="T33" fmla="*/ 77 h 253"/>
                <a:gd name="T34" fmla="*/ 8 w 201"/>
                <a:gd name="T35" fmla="*/ 67 h 253"/>
                <a:gd name="T36" fmla="*/ 13 w 201"/>
                <a:gd name="T37" fmla="*/ 31 h 253"/>
                <a:gd name="T38" fmla="*/ 102 w 201"/>
                <a:gd name="T39" fmla="*/ 0 h 253"/>
                <a:gd name="T40" fmla="*/ 192 w 201"/>
                <a:gd name="T41" fmla="*/ 69 h 253"/>
                <a:gd name="T42" fmla="*/ 192 w 201"/>
                <a:gd name="T43" fmla="*/ 175 h 253"/>
                <a:gd name="T44" fmla="*/ 201 w 201"/>
                <a:gd name="T45" fmla="*/ 246 h 253"/>
                <a:gd name="T46" fmla="*/ 142 w 201"/>
                <a:gd name="T47" fmla="*/ 246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1" h="253">
                  <a:moveTo>
                    <a:pt x="128" y="141"/>
                  </a:moveTo>
                  <a:cubicBezTo>
                    <a:pt x="102" y="148"/>
                    <a:pt x="89" y="152"/>
                    <a:pt x="65" y="162"/>
                  </a:cubicBezTo>
                  <a:cubicBezTo>
                    <a:pt x="63" y="169"/>
                    <a:pt x="62" y="172"/>
                    <a:pt x="62" y="180"/>
                  </a:cubicBezTo>
                  <a:cubicBezTo>
                    <a:pt x="62" y="194"/>
                    <a:pt x="65" y="205"/>
                    <a:pt x="81" y="205"/>
                  </a:cubicBezTo>
                  <a:cubicBezTo>
                    <a:pt x="93" y="205"/>
                    <a:pt x="109" y="197"/>
                    <a:pt x="128" y="177"/>
                  </a:cubicBezTo>
                  <a:lnTo>
                    <a:pt x="128" y="141"/>
                  </a:lnTo>
                  <a:close/>
                  <a:moveTo>
                    <a:pt x="142" y="246"/>
                  </a:moveTo>
                  <a:cubicBezTo>
                    <a:pt x="139" y="236"/>
                    <a:pt x="139" y="232"/>
                    <a:pt x="136" y="218"/>
                  </a:cubicBezTo>
                  <a:cubicBezTo>
                    <a:pt x="125" y="235"/>
                    <a:pt x="100" y="253"/>
                    <a:pt x="69" y="253"/>
                  </a:cubicBezTo>
                  <a:cubicBezTo>
                    <a:pt x="28" y="253"/>
                    <a:pt x="0" y="228"/>
                    <a:pt x="0" y="193"/>
                  </a:cubicBezTo>
                  <a:cubicBezTo>
                    <a:pt x="0" y="172"/>
                    <a:pt x="4" y="152"/>
                    <a:pt x="11" y="143"/>
                  </a:cubicBezTo>
                  <a:cubicBezTo>
                    <a:pt x="24" y="126"/>
                    <a:pt x="95" y="106"/>
                    <a:pt x="128" y="100"/>
                  </a:cubicBezTo>
                  <a:lnTo>
                    <a:pt x="128" y="82"/>
                  </a:lnTo>
                  <a:cubicBezTo>
                    <a:pt x="128" y="56"/>
                    <a:pt x="124" y="48"/>
                    <a:pt x="97" y="48"/>
                  </a:cubicBezTo>
                  <a:cubicBezTo>
                    <a:pt x="86" y="48"/>
                    <a:pt x="66" y="48"/>
                    <a:pt x="63" y="54"/>
                  </a:cubicBezTo>
                  <a:cubicBezTo>
                    <a:pt x="60" y="59"/>
                    <a:pt x="60" y="63"/>
                    <a:pt x="60" y="72"/>
                  </a:cubicBezTo>
                  <a:lnTo>
                    <a:pt x="8" y="77"/>
                  </a:lnTo>
                  <a:cubicBezTo>
                    <a:pt x="8" y="73"/>
                    <a:pt x="8" y="70"/>
                    <a:pt x="8" y="67"/>
                  </a:cubicBezTo>
                  <a:cubicBezTo>
                    <a:pt x="8" y="54"/>
                    <a:pt x="10" y="42"/>
                    <a:pt x="13" y="31"/>
                  </a:cubicBezTo>
                  <a:cubicBezTo>
                    <a:pt x="15" y="21"/>
                    <a:pt x="54" y="0"/>
                    <a:pt x="102" y="0"/>
                  </a:cubicBezTo>
                  <a:cubicBezTo>
                    <a:pt x="158" y="0"/>
                    <a:pt x="192" y="26"/>
                    <a:pt x="192" y="69"/>
                  </a:cubicBezTo>
                  <a:lnTo>
                    <a:pt x="192" y="175"/>
                  </a:lnTo>
                  <a:cubicBezTo>
                    <a:pt x="192" y="202"/>
                    <a:pt x="197" y="228"/>
                    <a:pt x="201" y="246"/>
                  </a:cubicBezTo>
                  <a:lnTo>
                    <a:pt x="142" y="246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4" name="Freeform 75"/>
            <p:cNvSpPr>
              <a:spLocks/>
            </p:cNvSpPr>
            <p:nvPr/>
          </p:nvSpPr>
          <p:spPr bwMode="auto">
            <a:xfrm>
              <a:off x="1134499" y="674958"/>
              <a:ext cx="65651" cy="73375"/>
            </a:xfrm>
            <a:custGeom>
              <a:avLst/>
              <a:gdLst>
                <a:gd name="T0" fmla="*/ 166 w 223"/>
                <a:gd name="T1" fmla="*/ 240 h 247"/>
                <a:gd name="T2" fmla="*/ 159 w 223"/>
                <a:gd name="T3" fmla="*/ 212 h 247"/>
                <a:gd name="T4" fmla="*/ 87 w 223"/>
                <a:gd name="T5" fmla="*/ 247 h 247"/>
                <a:gd name="T6" fmla="*/ 0 w 223"/>
                <a:gd name="T7" fmla="*/ 158 h 247"/>
                <a:gd name="T8" fmla="*/ 0 w 223"/>
                <a:gd name="T9" fmla="*/ 0 h 247"/>
                <a:gd name="T10" fmla="*/ 64 w 223"/>
                <a:gd name="T11" fmla="*/ 0 h 247"/>
                <a:gd name="T12" fmla="*/ 64 w 223"/>
                <a:gd name="T13" fmla="*/ 152 h 247"/>
                <a:gd name="T14" fmla="*/ 91 w 223"/>
                <a:gd name="T15" fmla="*/ 191 h 247"/>
                <a:gd name="T16" fmla="*/ 120 w 223"/>
                <a:gd name="T17" fmla="*/ 187 h 247"/>
                <a:gd name="T18" fmla="*/ 152 w 223"/>
                <a:gd name="T19" fmla="*/ 158 h 247"/>
                <a:gd name="T20" fmla="*/ 152 w 223"/>
                <a:gd name="T21" fmla="*/ 0 h 247"/>
                <a:gd name="T22" fmla="*/ 216 w 223"/>
                <a:gd name="T23" fmla="*/ 0 h 247"/>
                <a:gd name="T24" fmla="*/ 216 w 223"/>
                <a:gd name="T25" fmla="*/ 169 h 247"/>
                <a:gd name="T26" fmla="*/ 223 w 223"/>
                <a:gd name="T27" fmla="*/ 240 h 247"/>
                <a:gd name="T28" fmla="*/ 166 w 223"/>
                <a:gd name="T29" fmla="*/ 24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3" h="247">
                  <a:moveTo>
                    <a:pt x="166" y="240"/>
                  </a:moveTo>
                  <a:lnTo>
                    <a:pt x="159" y="212"/>
                  </a:lnTo>
                  <a:cubicBezTo>
                    <a:pt x="140" y="234"/>
                    <a:pt x="116" y="247"/>
                    <a:pt x="87" y="247"/>
                  </a:cubicBezTo>
                  <a:cubicBezTo>
                    <a:pt x="23" y="247"/>
                    <a:pt x="0" y="218"/>
                    <a:pt x="0" y="158"/>
                  </a:cubicBezTo>
                  <a:lnTo>
                    <a:pt x="0" y="0"/>
                  </a:lnTo>
                  <a:lnTo>
                    <a:pt x="64" y="0"/>
                  </a:lnTo>
                  <a:lnTo>
                    <a:pt x="64" y="152"/>
                  </a:lnTo>
                  <a:cubicBezTo>
                    <a:pt x="64" y="174"/>
                    <a:pt x="66" y="191"/>
                    <a:pt x="91" y="191"/>
                  </a:cubicBezTo>
                  <a:cubicBezTo>
                    <a:pt x="98" y="191"/>
                    <a:pt x="114" y="190"/>
                    <a:pt x="120" y="187"/>
                  </a:cubicBezTo>
                  <a:cubicBezTo>
                    <a:pt x="129" y="180"/>
                    <a:pt x="145" y="167"/>
                    <a:pt x="152" y="158"/>
                  </a:cubicBezTo>
                  <a:lnTo>
                    <a:pt x="152" y="0"/>
                  </a:lnTo>
                  <a:lnTo>
                    <a:pt x="216" y="0"/>
                  </a:lnTo>
                  <a:lnTo>
                    <a:pt x="216" y="169"/>
                  </a:lnTo>
                  <a:cubicBezTo>
                    <a:pt x="216" y="193"/>
                    <a:pt x="219" y="217"/>
                    <a:pt x="223" y="240"/>
                  </a:cubicBezTo>
                  <a:lnTo>
                    <a:pt x="166" y="240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5" name="Freeform 76"/>
            <p:cNvSpPr>
              <a:spLocks/>
            </p:cNvSpPr>
            <p:nvPr/>
          </p:nvSpPr>
          <p:spPr bwMode="auto">
            <a:xfrm>
              <a:off x="1216885" y="673671"/>
              <a:ext cx="66939" cy="72088"/>
            </a:xfrm>
            <a:custGeom>
              <a:avLst/>
              <a:gdLst>
                <a:gd name="T0" fmla="*/ 223 w 226"/>
                <a:gd name="T1" fmla="*/ 246 h 246"/>
                <a:gd name="T2" fmla="*/ 159 w 226"/>
                <a:gd name="T3" fmla="*/ 246 h 246"/>
                <a:gd name="T4" fmla="*/ 161 w 226"/>
                <a:gd name="T5" fmla="*/ 124 h 246"/>
                <a:gd name="T6" fmla="*/ 160 w 226"/>
                <a:gd name="T7" fmla="*/ 95 h 246"/>
                <a:gd name="T8" fmla="*/ 132 w 226"/>
                <a:gd name="T9" fmla="*/ 56 h 246"/>
                <a:gd name="T10" fmla="*/ 102 w 226"/>
                <a:gd name="T11" fmla="*/ 61 h 246"/>
                <a:gd name="T12" fmla="*/ 70 w 226"/>
                <a:gd name="T13" fmla="*/ 90 h 246"/>
                <a:gd name="T14" fmla="*/ 70 w 226"/>
                <a:gd name="T15" fmla="*/ 246 h 246"/>
                <a:gd name="T16" fmla="*/ 6 w 226"/>
                <a:gd name="T17" fmla="*/ 246 h 246"/>
                <a:gd name="T18" fmla="*/ 6 w 226"/>
                <a:gd name="T19" fmla="*/ 77 h 246"/>
                <a:gd name="T20" fmla="*/ 0 w 226"/>
                <a:gd name="T21" fmla="*/ 6 h 246"/>
                <a:gd name="T22" fmla="*/ 57 w 226"/>
                <a:gd name="T23" fmla="*/ 6 h 246"/>
                <a:gd name="T24" fmla="*/ 64 w 226"/>
                <a:gd name="T25" fmla="*/ 35 h 246"/>
                <a:gd name="T26" fmla="*/ 136 w 226"/>
                <a:gd name="T27" fmla="*/ 0 h 246"/>
                <a:gd name="T28" fmla="*/ 226 w 226"/>
                <a:gd name="T29" fmla="*/ 104 h 246"/>
                <a:gd name="T30" fmla="*/ 226 w 226"/>
                <a:gd name="T31" fmla="*/ 133 h 246"/>
                <a:gd name="T32" fmla="*/ 223 w 226"/>
                <a:gd name="T33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6" h="246">
                  <a:moveTo>
                    <a:pt x="223" y="246"/>
                  </a:moveTo>
                  <a:lnTo>
                    <a:pt x="159" y="246"/>
                  </a:lnTo>
                  <a:cubicBezTo>
                    <a:pt x="160" y="176"/>
                    <a:pt x="161" y="170"/>
                    <a:pt x="161" y="124"/>
                  </a:cubicBezTo>
                  <a:cubicBezTo>
                    <a:pt x="161" y="115"/>
                    <a:pt x="161" y="105"/>
                    <a:pt x="160" y="95"/>
                  </a:cubicBezTo>
                  <a:cubicBezTo>
                    <a:pt x="158" y="64"/>
                    <a:pt x="151" y="56"/>
                    <a:pt x="132" y="56"/>
                  </a:cubicBezTo>
                  <a:cubicBezTo>
                    <a:pt x="122" y="56"/>
                    <a:pt x="105" y="58"/>
                    <a:pt x="102" y="61"/>
                  </a:cubicBezTo>
                  <a:cubicBezTo>
                    <a:pt x="99" y="64"/>
                    <a:pt x="81" y="76"/>
                    <a:pt x="70" y="90"/>
                  </a:cubicBezTo>
                  <a:lnTo>
                    <a:pt x="70" y="246"/>
                  </a:lnTo>
                  <a:lnTo>
                    <a:pt x="6" y="246"/>
                  </a:lnTo>
                  <a:lnTo>
                    <a:pt x="6" y="77"/>
                  </a:lnTo>
                  <a:cubicBezTo>
                    <a:pt x="6" y="56"/>
                    <a:pt x="3" y="20"/>
                    <a:pt x="0" y="6"/>
                  </a:cubicBezTo>
                  <a:lnTo>
                    <a:pt x="57" y="6"/>
                  </a:lnTo>
                  <a:lnTo>
                    <a:pt x="64" y="35"/>
                  </a:lnTo>
                  <a:cubicBezTo>
                    <a:pt x="85" y="11"/>
                    <a:pt x="109" y="0"/>
                    <a:pt x="136" y="0"/>
                  </a:cubicBezTo>
                  <a:cubicBezTo>
                    <a:pt x="218" y="0"/>
                    <a:pt x="226" y="51"/>
                    <a:pt x="226" y="104"/>
                  </a:cubicBezTo>
                  <a:lnTo>
                    <a:pt x="226" y="133"/>
                  </a:lnTo>
                  <a:cubicBezTo>
                    <a:pt x="225" y="168"/>
                    <a:pt x="224" y="186"/>
                    <a:pt x="223" y="24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6" name="Freeform 77"/>
            <p:cNvSpPr>
              <a:spLocks/>
            </p:cNvSpPr>
            <p:nvPr/>
          </p:nvSpPr>
          <p:spPr bwMode="auto">
            <a:xfrm>
              <a:off x="1300560" y="673671"/>
              <a:ext cx="55353" cy="74663"/>
            </a:xfrm>
            <a:custGeom>
              <a:avLst/>
              <a:gdLst>
                <a:gd name="T0" fmla="*/ 88 w 189"/>
                <a:gd name="T1" fmla="*/ 253 h 253"/>
                <a:gd name="T2" fmla="*/ 0 w 189"/>
                <a:gd name="T3" fmla="*/ 230 h 253"/>
                <a:gd name="T4" fmla="*/ 7 w 189"/>
                <a:gd name="T5" fmla="*/ 177 h 253"/>
                <a:gd name="T6" fmla="*/ 86 w 189"/>
                <a:gd name="T7" fmla="*/ 201 h 253"/>
                <a:gd name="T8" fmla="*/ 124 w 189"/>
                <a:gd name="T9" fmla="*/ 183 h 253"/>
                <a:gd name="T10" fmla="*/ 0 w 189"/>
                <a:gd name="T11" fmla="*/ 69 h 253"/>
                <a:gd name="T12" fmla="*/ 99 w 189"/>
                <a:gd name="T13" fmla="*/ 0 h 253"/>
                <a:gd name="T14" fmla="*/ 181 w 189"/>
                <a:gd name="T15" fmla="*/ 21 h 253"/>
                <a:gd name="T16" fmla="*/ 174 w 189"/>
                <a:gd name="T17" fmla="*/ 77 h 253"/>
                <a:gd name="T18" fmla="*/ 95 w 189"/>
                <a:gd name="T19" fmla="*/ 51 h 253"/>
                <a:gd name="T20" fmla="*/ 64 w 189"/>
                <a:gd name="T21" fmla="*/ 67 h 253"/>
                <a:gd name="T22" fmla="*/ 189 w 189"/>
                <a:gd name="T23" fmla="*/ 178 h 253"/>
                <a:gd name="T24" fmla="*/ 88 w 189"/>
                <a:gd name="T25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9" h="253">
                  <a:moveTo>
                    <a:pt x="88" y="253"/>
                  </a:moveTo>
                  <a:cubicBezTo>
                    <a:pt x="58" y="253"/>
                    <a:pt x="27" y="247"/>
                    <a:pt x="0" y="230"/>
                  </a:cubicBezTo>
                  <a:lnTo>
                    <a:pt x="7" y="177"/>
                  </a:lnTo>
                  <a:cubicBezTo>
                    <a:pt x="35" y="193"/>
                    <a:pt x="52" y="201"/>
                    <a:pt x="86" y="201"/>
                  </a:cubicBezTo>
                  <a:cubicBezTo>
                    <a:pt x="117" y="201"/>
                    <a:pt x="124" y="191"/>
                    <a:pt x="124" y="183"/>
                  </a:cubicBezTo>
                  <a:cubicBezTo>
                    <a:pt x="124" y="145"/>
                    <a:pt x="0" y="156"/>
                    <a:pt x="0" y="69"/>
                  </a:cubicBezTo>
                  <a:cubicBezTo>
                    <a:pt x="0" y="27"/>
                    <a:pt x="36" y="0"/>
                    <a:pt x="99" y="0"/>
                  </a:cubicBezTo>
                  <a:cubicBezTo>
                    <a:pt x="129" y="0"/>
                    <a:pt x="148" y="6"/>
                    <a:pt x="181" y="21"/>
                  </a:cubicBezTo>
                  <a:lnTo>
                    <a:pt x="174" y="77"/>
                  </a:lnTo>
                  <a:cubicBezTo>
                    <a:pt x="142" y="54"/>
                    <a:pt x="113" y="51"/>
                    <a:pt x="95" y="51"/>
                  </a:cubicBezTo>
                  <a:cubicBezTo>
                    <a:pt x="85" y="51"/>
                    <a:pt x="64" y="54"/>
                    <a:pt x="64" y="67"/>
                  </a:cubicBezTo>
                  <a:cubicBezTo>
                    <a:pt x="64" y="103"/>
                    <a:pt x="189" y="97"/>
                    <a:pt x="189" y="178"/>
                  </a:cubicBezTo>
                  <a:cubicBezTo>
                    <a:pt x="189" y="218"/>
                    <a:pt x="154" y="253"/>
                    <a:pt x="88" y="253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7" name="Freeform 78"/>
            <p:cNvSpPr>
              <a:spLocks/>
            </p:cNvSpPr>
            <p:nvPr/>
          </p:nvSpPr>
          <p:spPr bwMode="auto">
            <a:xfrm>
              <a:off x="1367499" y="673671"/>
              <a:ext cx="60502" cy="74663"/>
            </a:xfrm>
            <a:custGeom>
              <a:avLst/>
              <a:gdLst>
                <a:gd name="T0" fmla="*/ 118 w 206"/>
                <a:gd name="T1" fmla="*/ 253 h 253"/>
                <a:gd name="T2" fmla="*/ 0 w 206"/>
                <a:gd name="T3" fmla="*/ 124 h 253"/>
                <a:gd name="T4" fmla="*/ 112 w 206"/>
                <a:gd name="T5" fmla="*/ 0 h 253"/>
                <a:gd name="T6" fmla="*/ 202 w 206"/>
                <a:gd name="T7" fmla="*/ 50 h 253"/>
                <a:gd name="T8" fmla="*/ 202 w 206"/>
                <a:gd name="T9" fmla="*/ 64 h 253"/>
                <a:gd name="T10" fmla="*/ 202 w 206"/>
                <a:gd name="T11" fmla="*/ 77 h 253"/>
                <a:gd name="T12" fmla="*/ 140 w 206"/>
                <a:gd name="T13" fmla="*/ 77 h 253"/>
                <a:gd name="T14" fmla="*/ 117 w 206"/>
                <a:gd name="T15" fmla="*/ 51 h 253"/>
                <a:gd name="T16" fmla="*/ 97 w 206"/>
                <a:gd name="T17" fmla="*/ 54 h 253"/>
                <a:gd name="T18" fmla="*/ 68 w 206"/>
                <a:gd name="T19" fmla="*/ 123 h 253"/>
                <a:gd name="T20" fmla="*/ 129 w 206"/>
                <a:gd name="T21" fmla="*/ 199 h 253"/>
                <a:gd name="T22" fmla="*/ 200 w 206"/>
                <a:gd name="T23" fmla="*/ 168 h 253"/>
                <a:gd name="T24" fmla="*/ 206 w 206"/>
                <a:gd name="T25" fmla="*/ 227 h 253"/>
                <a:gd name="T26" fmla="*/ 118 w 206"/>
                <a:gd name="T27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6" h="253">
                  <a:moveTo>
                    <a:pt x="118" y="253"/>
                  </a:moveTo>
                  <a:cubicBezTo>
                    <a:pt x="48" y="253"/>
                    <a:pt x="0" y="206"/>
                    <a:pt x="0" y="124"/>
                  </a:cubicBezTo>
                  <a:cubicBezTo>
                    <a:pt x="0" y="38"/>
                    <a:pt x="58" y="0"/>
                    <a:pt x="112" y="0"/>
                  </a:cubicBezTo>
                  <a:cubicBezTo>
                    <a:pt x="161" y="0"/>
                    <a:pt x="202" y="11"/>
                    <a:pt x="202" y="50"/>
                  </a:cubicBezTo>
                  <a:lnTo>
                    <a:pt x="202" y="64"/>
                  </a:lnTo>
                  <a:cubicBezTo>
                    <a:pt x="202" y="68"/>
                    <a:pt x="202" y="72"/>
                    <a:pt x="202" y="77"/>
                  </a:cubicBezTo>
                  <a:lnTo>
                    <a:pt x="140" y="77"/>
                  </a:lnTo>
                  <a:cubicBezTo>
                    <a:pt x="140" y="55"/>
                    <a:pt x="134" y="51"/>
                    <a:pt x="117" y="51"/>
                  </a:cubicBezTo>
                  <a:cubicBezTo>
                    <a:pt x="106" y="51"/>
                    <a:pt x="101" y="52"/>
                    <a:pt x="97" y="54"/>
                  </a:cubicBezTo>
                  <a:cubicBezTo>
                    <a:pt x="92" y="56"/>
                    <a:pt x="68" y="69"/>
                    <a:pt x="68" y="123"/>
                  </a:cubicBezTo>
                  <a:cubicBezTo>
                    <a:pt x="68" y="185"/>
                    <a:pt x="102" y="199"/>
                    <a:pt x="129" y="199"/>
                  </a:cubicBezTo>
                  <a:cubicBezTo>
                    <a:pt x="146" y="199"/>
                    <a:pt x="165" y="197"/>
                    <a:pt x="200" y="168"/>
                  </a:cubicBezTo>
                  <a:lnTo>
                    <a:pt x="206" y="227"/>
                  </a:lnTo>
                  <a:cubicBezTo>
                    <a:pt x="172" y="247"/>
                    <a:pt x="148" y="253"/>
                    <a:pt x="118" y="253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8" name="Freeform 79"/>
            <p:cNvSpPr>
              <a:spLocks/>
            </p:cNvSpPr>
            <p:nvPr/>
          </p:nvSpPr>
          <p:spPr bwMode="auto">
            <a:xfrm>
              <a:off x="1444736" y="632477"/>
              <a:ext cx="63077" cy="113282"/>
            </a:xfrm>
            <a:custGeom>
              <a:avLst/>
              <a:gdLst>
                <a:gd name="T0" fmla="*/ 216 w 219"/>
                <a:gd name="T1" fmla="*/ 386 h 386"/>
                <a:gd name="T2" fmla="*/ 152 w 219"/>
                <a:gd name="T3" fmla="*/ 386 h 386"/>
                <a:gd name="T4" fmla="*/ 154 w 219"/>
                <a:gd name="T5" fmla="*/ 280 h 386"/>
                <a:gd name="T6" fmla="*/ 126 w 219"/>
                <a:gd name="T7" fmla="*/ 196 h 386"/>
                <a:gd name="T8" fmla="*/ 95 w 219"/>
                <a:gd name="T9" fmla="*/ 201 h 386"/>
                <a:gd name="T10" fmla="*/ 64 w 219"/>
                <a:gd name="T11" fmla="*/ 230 h 386"/>
                <a:gd name="T12" fmla="*/ 64 w 219"/>
                <a:gd name="T13" fmla="*/ 386 h 386"/>
                <a:gd name="T14" fmla="*/ 0 w 219"/>
                <a:gd name="T15" fmla="*/ 386 h 386"/>
                <a:gd name="T16" fmla="*/ 0 w 219"/>
                <a:gd name="T17" fmla="*/ 0 h 386"/>
                <a:gd name="T18" fmla="*/ 64 w 219"/>
                <a:gd name="T19" fmla="*/ 0 h 386"/>
                <a:gd name="T20" fmla="*/ 64 w 219"/>
                <a:gd name="T21" fmla="*/ 168 h 386"/>
                <a:gd name="T22" fmla="*/ 129 w 219"/>
                <a:gd name="T23" fmla="*/ 140 h 386"/>
                <a:gd name="T24" fmla="*/ 219 w 219"/>
                <a:gd name="T25" fmla="*/ 244 h 386"/>
                <a:gd name="T26" fmla="*/ 218 w 219"/>
                <a:gd name="T27" fmla="*/ 273 h 386"/>
                <a:gd name="T28" fmla="*/ 216 w 219"/>
                <a:gd name="T29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9" h="386">
                  <a:moveTo>
                    <a:pt x="216" y="386"/>
                  </a:moveTo>
                  <a:lnTo>
                    <a:pt x="152" y="386"/>
                  </a:lnTo>
                  <a:cubicBezTo>
                    <a:pt x="153" y="325"/>
                    <a:pt x="154" y="313"/>
                    <a:pt x="154" y="280"/>
                  </a:cubicBezTo>
                  <a:cubicBezTo>
                    <a:pt x="154" y="213"/>
                    <a:pt x="152" y="196"/>
                    <a:pt x="126" y="196"/>
                  </a:cubicBezTo>
                  <a:cubicBezTo>
                    <a:pt x="116" y="196"/>
                    <a:pt x="100" y="198"/>
                    <a:pt x="95" y="201"/>
                  </a:cubicBezTo>
                  <a:cubicBezTo>
                    <a:pt x="92" y="204"/>
                    <a:pt x="75" y="216"/>
                    <a:pt x="64" y="230"/>
                  </a:cubicBezTo>
                  <a:lnTo>
                    <a:pt x="64" y="386"/>
                  </a:lnTo>
                  <a:lnTo>
                    <a:pt x="0" y="386"/>
                  </a:lnTo>
                  <a:lnTo>
                    <a:pt x="0" y="0"/>
                  </a:lnTo>
                  <a:lnTo>
                    <a:pt x="64" y="0"/>
                  </a:lnTo>
                  <a:lnTo>
                    <a:pt x="64" y="168"/>
                  </a:lnTo>
                  <a:cubicBezTo>
                    <a:pt x="82" y="150"/>
                    <a:pt x="103" y="140"/>
                    <a:pt x="129" y="140"/>
                  </a:cubicBezTo>
                  <a:cubicBezTo>
                    <a:pt x="211" y="140"/>
                    <a:pt x="219" y="191"/>
                    <a:pt x="219" y="244"/>
                  </a:cubicBezTo>
                  <a:cubicBezTo>
                    <a:pt x="219" y="254"/>
                    <a:pt x="218" y="264"/>
                    <a:pt x="218" y="273"/>
                  </a:cubicBezTo>
                  <a:cubicBezTo>
                    <a:pt x="218" y="308"/>
                    <a:pt x="218" y="326"/>
                    <a:pt x="216" y="38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9" name="Freeform 80"/>
            <p:cNvSpPr>
              <a:spLocks/>
            </p:cNvSpPr>
            <p:nvPr/>
          </p:nvSpPr>
          <p:spPr bwMode="auto">
            <a:xfrm>
              <a:off x="1518111" y="673671"/>
              <a:ext cx="102983" cy="74663"/>
            </a:xfrm>
            <a:custGeom>
              <a:avLst/>
              <a:gdLst>
                <a:gd name="T0" fmla="*/ 60 w 80"/>
                <a:gd name="T1" fmla="*/ 58 h 58"/>
                <a:gd name="T2" fmla="*/ 52 w 80"/>
                <a:gd name="T3" fmla="*/ 58 h 58"/>
                <a:gd name="T4" fmla="*/ 41 w 80"/>
                <a:gd name="T5" fmla="*/ 32 h 58"/>
                <a:gd name="T6" fmla="*/ 30 w 80"/>
                <a:gd name="T7" fmla="*/ 58 h 58"/>
                <a:gd name="T8" fmla="*/ 22 w 80"/>
                <a:gd name="T9" fmla="*/ 58 h 58"/>
                <a:gd name="T10" fmla="*/ 0 w 80"/>
                <a:gd name="T11" fmla="*/ 1 h 58"/>
                <a:gd name="T12" fmla="*/ 16 w 80"/>
                <a:gd name="T13" fmla="*/ 1 h 58"/>
                <a:gd name="T14" fmla="*/ 27 w 80"/>
                <a:gd name="T15" fmla="*/ 33 h 58"/>
                <a:gd name="T16" fmla="*/ 41 w 80"/>
                <a:gd name="T17" fmla="*/ 0 h 58"/>
                <a:gd name="T18" fmla="*/ 55 w 80"/>
                <a:gd name="T19" fmla="*/ 33 h 58"/>
                <a:gd name="T20" fmla="*/ 66 w 80"/>
                <a:gd name="T21" fmla="*/ 1 h 58"/>
                <a:gd name="T22" fmla="*/ 80 w 80"/>
                <a:gd name="T23" fmla="*/ 1 h 58"/>
                <a:gd name="T24" fmla="*/ 60 w 80"/>
                <a:gd name="T2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58">
                  <a:moveTo>
                    <a:pt x="60" y="58"/>
                  </a:moveTo>
                  <a:lnTo>
                    <a:pt x="52" y="58"/>
                  </a:lnTo>
                  <a:lnTo>
                    <a:pt x="41" y="32"/>
                  </a:lnTo>
                  <a:lnTo>
                    <a:pt x="30" y="58"/>
                  </a:lnTo>
                  <a:lnTo>
                    <a:pt x="22" y="58"/>
                  </a:lnTo>
                  <a:lnTo>
                    <a:pt x="0" y="1"/>
                  </a:lnTo>
                  <a:lnTo>
                    <a:pt x="16" y="1"/>
                  </a:lnTo>
                  <a:lnTo>
                    <a:pt x="27" y="33"/>
                  </a:lnTo>
                  <a:lnTo>
                    <a:pt x="41" y="0"/>
                  </a:lnTo>
                  <a:lnTo>
                    <a:pt x="55" y="33"/>
                  </a:lnTo>
                  <a:lnTo>
                    <a:pt x="66" y="1"/>
                  </a:lnTo>
                  <a:lnTo>
                    <a:pt x="80" y="1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0" name="Freeform 81"/>
            <p:cNvSpPr>
              <a:spLocks noEditPoints="1"/>
            </p:cNvSpPr>
            <p:nvPr/>
          </p:nvSpPr>
          <p:spPr bwMode="auto">
            <a:xfrm>
              <a:off x="1626244" y="673671"/>
              <a:ext cx="65651" cy="74663"/>
            </a:xfrm>
            <a:custGeom>
              <a:avLst/>
              <a:gdLst>
                <a:gd name="T0" fmla="*/ 117 w 223"/>
                <a:gd name="T1" fmla="*/ 48 h 253"/>
                <a:gd name="T2" fmla="*/ 90 w 223"/>
                <a:gd name="T3" fmla="*/ 55 h 253"/>
                <a:gd name="T4" fmla="*/ 70 w 223"/>
                <a:gd name="T5" fmla="*/ 94 h 253"/>
                <a:gd name="T6" fmla="*/ 165 w 223"/>
                <a:gd name="T7" fmla="*/ 94 h 253"/>
                <a:gd name="T8" fmla="*/ 117 w 223"/>
                <a:gd name="T9" fmla="*/ 48 h 253"/>
                <a:gd name="T10" fmla="*/ 68 w 223"/>
                <a:gd name="T11" fmla="*/ 133 h 253"/>
                <a:gd name="T12" fmla="*/ 131 w 223"/>
                <a:gd name="T13" fmla="*/ 199 h 253"/>
                <a:gd name="T14" fmla="*/ 214 w 223"/>
                <a:gd name="T15" fmla="*/ 164 h 253"/>
                <a:gd name="T16" fmla="*/ 219 w 223"/>
                <a:gd name="T17" fmla="*/ 226 h 253"/>
                <a:gd name="T18" fmla="*/ 118 w 223"/>
                <a:gd name="T19" fmla="*/ 253 h 253"/>
                <a:gd name="T20" fmla="*/ 0 w 223"/>
                <a:gd name="T21" fmla="*/ 127 h 253"/>
                <a:gd name="T22" fmla="*/ 117 w 223"/>
                <a:gd name="T23" fmla="*/ 0 h 253"/>
                <a:gd name="T24" fmla="*/ 223 w 223"/>
                <a:gd name="T25" fmla="*/ 133 h 253"/>
                <a:gd name="T26" fmla="*/ 68 w 223"/>
                <a:gd name="T27" fmla="*/ 13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3" h="253">
                  <a:moveTo>
                    <a:pt x="117" y="48"/>
                  </a:moveTo>
                  <a:cubicBezTo>
                    <a:pt x="109" y="48"/>
                    <a:pt x="93" y="54"/>
                    <a:pt x="90" y="55"/>
                  </a:cubicBezTo>
                  <a:cubicBezTo>
                    <a:pt x="89" y="56"/>
                    <a:pt x="73" y="72"/>
                    <a:pt x="70" y="94"/>
                  </a:cubicBezTo>
                  <a:lnTo>
                    <a:pt x="165" y="94"/>
                  </a:lnTo>
                  <a:cubicBezTo>
                    <a:pt x="163" y="66"/>
                    <a:pt x="159" y="48"/>
                    <a:pt x="117" y="48"/>
                  </a:cubicBezTo>
                  <a:close/>
                  <a:moveTo>
                    <a:pt x="68" y="133"/>
                  </a:moveTo>
                  <a:cubicBezTo>
                    <a:pt x="70" y="166"/>
                    <a:pt x="94" y="199"/>
                    <a:pt x="131" y="199"/>
                  </a:cubicBezTo>
                  <a:cubicBezTo>
                    <a:pt x="156" y="199"/>
                    <a:pt x="184" y="188"/>
                    <a:pt x="214" y="164"/>
                  </a:cubicBezTo>
                  <a:lnTo>
                    <a:pt x="219" y="226"/>
                  </a:lnTo>
                  <a:cubicBezTo>
                    <a:pt x="191" y="243"/>
                    <a:pt x="165" y="253"/>
                    <a:pt x="118" y="253"/>
                  </a:cubicBezTo>
                  <a:cubicBezTo>
                    <a:pt x="51" y="253"/>
                    <a:pt x="0" y="205"/>
                    <a:pt x="0" y="127"/>
                  </a:cubicBezTo>
                  <a:cubicBezTo>
                    <a:pt x="0" y="48"/>
                    <a:pt x="49" y="0"/>
                    <a:pt x="117" y="0"/>
                  </a:cubicBezTo>
                  <a:cubicBezTo>
                    <a:pt x="199" y="0"/>
                    <a:pt x="223" y="44"/>
                    <a:pt x="223" y="133"/>
                  </a:cubicBezTo>
                  <a:lnTo>
                    <a:pt x="68" y="133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1" name="Freeform 82"/>
            <p:cNvSpPr>
              <a:spLocks noEditPoints="1"/>
            </p:cNvSpPr>
            <p:nvPr/>
          </p:nvSpPr>
          <p:spPr bwMode="auto">
            <a:xfrm>
              <a:off x="1708631" y="638914"/>
              <a:ext cx="21884" cy="106845"/>
            </a:xfrm>
            <a:custGeom>
              <a:avLst/>
              <a:gdLst>
                <a:gd name="T0" fmla="*/ 6 w 75"/>
                <a:gd name="T1" fmla="*/ 362 h 362"/>
                <a:gd name="T2" fmla="*/ 6 w 75"/>
                <a:gd name="T3" fmla="*/ 122 h 362"/>
                <a:gd name="T4" fmla="*/ 70 w 75"/>
                <a:gd name="T5" fmla="*/ 122 h 362"/>
                <a:gd name="T6" fmla="*/ 70 w 75"/>
                <a:gd name="T7" fmla="*/ 362 h 362"/>
                <a:gd name="T8" fmla="*/ 6 w 75"/>
                <a:gd name="T9" fmla="*/ 362 h 362"/>
                <a:gd name="T10" fmla="*/ 38 w 75"/>
                <a:gd name="T11" fmla="*/ 77 h 362"/>
                <a:gd name="T12" fmla="*/ 0 w 75"/>
                <a:gd name="T13" fmla="*/ 38 h 362"/>
                <a:gd name="T14" fmla="*/ 38 w 75"/>
                <a:gd name="T15" fmla="*/ 0 h 362"/>
                <a:gd name="T16" fmla="*/ 75 w 75"/>
                <a:gd name="T17" fmla="*/ 38 h 362"/>
                <a:gd name="T18" fmla="*/ 38 w 75"/>
                <a:gd name="T19" fmla="*/ 77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362">
                  <a:moveTo>
                    <a:pt x="6" y="362"/>
                  </a:moveTo>
                  <a:lnTo>
                    <a:pt x="6" y="122"/>
                  </a:lnTo>
                  <a:lnTo>
                    <a:pt x="70" y="122"/>
                  </a:lnTo>
                  <a:lnTo>
                    <a:pt x="70" y="362"/>
                  </a:lnTo>
                  <a:lnTo>
                    <a:pt x="6" y="362"/>
                  </a:lnTo>
                  <a:close/>
                  <a:moveTo>
                    <a:pt x="38" y="77"/>
                  </a:moveTo>
                  <a:cubicBezTo>
                    <a:pt x="18" y="77"/>
                    <a:pt x="0" y="59"/>
                    <a:pt x="0" y="38"/>
                  </a:cubicBezTo>
                  <a:cubicBezTo>
                    <a:pt x="0" y="17"/>
                    <a:pt x="18" y="0"/>
                    <a:pt x="38" y="0"/>
                  </a:cubicBezTo>
                  <a:cubicBezTo>
                    <a:pt x="59" y="0"/>
                    <a:pt x="75" y="17"/>
                    <a:pt x="75" y="38"/>
                  </a:cubicBezTo>
                  <a:cubicBezTo>
                    <a:pt x="75" y="59"/>
                    <a:pt x="59" y="77"/>
                    <a:pt x="38" y="77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2" name="Freeform 83"/>
            <p:cNvSpPr>
              <a:spLocks noEditPoints="1"/>
            </p:cNvSpPr>
            <p:nvPr/>
          </p:nvSpPr>
          <p:spPr bwMode="auto">
            <a:xfrm>
              <a:off x="1745962" y="673671"/>
              <a:ext cx="75950" cy="111994"/>
            </a:xfrm>
            <a:custGeom>
              <a:avLst/>
              <a:gdLst>
                <a:gd name="T0" fmla="*/ 115 w 260"/>
                <a:gd name="T1" fmla="*/ 48 h 383"/>
                <a:gd name="T2" fmla="*/ 84 w 260"/>
                <a:gd name="T3" fmla="*/ 57 h 383"/>
                <a:gd name="T4" fmla="*/ 72 w 260"/>
                <a:gd name="T5" fmla="*/ 92 h 383"/>
                <a:gd name="T6" fmla="*/ 115 w 260"/>
                <a:gd name="T7" fmla="*/ 136 h 383"/>
                <a:gd name="T8" fmla="*/ 145 w 260"/>
                <a:gd name="T9" fmla="*/ 128 h 383"/>
                <a:gd name="T10" fmla="*/ 158 w 260"/>
                <a:gd name="T11" fmla="*/ 92 h 383"/>
                <a:gd name="T12" fmla="*/ 115 w 260"/>
                <a:gd name="T13" fmla="*/ 48 h 383"/>
                <a:gd name="T14" fmla="*/ 149 w 260"/>
                <a:gd name="T15" fmla="*/ 270 h 383"/>
                <a:gd name="T16" fmla="*/ 86 w 260"/>
                <a:gd name="T17" fmla="*/ 273 h 383"/>
                <a:gd name="T18" fmla="*/ 60 w 260"/>
                <a:gd name="T19" fmla="*/ 308 h 383"/>
                <a:gd name="T20" fmla="*/ 110 w 260"/>
                <a:gd name="T21" fmla="*/ 333 h 383"/>
                <a:gd name="T22" fmla="*/ 183 w 260"/>
                <a:gd name="T23" fmla="*/ 286 h 383"/>
                <a:gd name="T24" fmla="*/ 149 w 260"/>
                <a:gd name="T25" fmla="*/ 270 h 383"/>
                <a:gd name="T26" fmla="*/ 221 w 260"/>
                <a:gd name="T27" fmla="*/ 64 h 383"/>
                <a:gd name="T28" fmla="*/ 225 w 260"/>
                <a:gd name="T29" fmla="*/ 91 h 383"/>
                <a:gd name="T30" fmla="*/ 114 w 260"/>
                <a:gd name="T31" fmla="*/ 186 h 383"/>
                <a:gd name="T32" fmla="*/ 82 w 260"/>
                <a:gd name="T33" fmla="*/ 182 h 383"/>
                <a:gd name="T34" fmla="*/ 67 w 260"/>
                <a:gd name="T35" fmla="*/ 206 h 383"/>
                <a:gd name="T36" fmla="*/ 80 w 260"/>
                <a:gd name="T37" fmla="*/ 218 h 383"/>
                <a:gd name="T38" fmla="*/ 155 w 260"/>
                <a:gd name="T39" fmla="*/ 215 h 383"/>
                <a:gd name="T40" fmla="*/ 248 w 260"/>
                <a:gd name="T41" fmla="*/ 278 h 383"/>
                <a:gd name="T42" fmla="*/ 104 w 260"/>
                <a:gd name="T43" fmla="*/ 383 h 383"/>
                <a:gd name="T44" fmla="*/ 0 w 260"/>
                <a:gd name="T45" fmla="*/ 325 h 383"/>
                <a:gd name="T46" fmla="*/ 43 w 260"/>
                <a:gd name="T47" fmla="*/ 267 h 383"/>
                <a:gd name="T48" fmla="*/ 6 w 260"/>
                <a:gd name="T49" fmla="*/ 224 h 383"/>
                <a:gd name="T50" fmla="*/ 54 w 260"/>
                <a:gd name="T51" fmla="*/ 169 h 383"/>
                <a:gd name="T52" fmla="*/ 4 w 260"/>
                <a:gd name="T53" fmla="*/ 91 h 383"/>
                <a:gd name="T54" fmla="*/ 114 w 260"/>
                <a:gd name="T55" fmla="*/ 0 h 383"/>
                <a:gd name="T56" fmla="*/ 178 w 260"/>
                <a:gd name="T57" fmla="*/ 18 h 383"/>
                <a:gd name="T58" fmla="*/ 260 w 260"/>
                <a:gd name="T59" fmla="*/ 9 h 383"/>
                <a:gd name="T60" fmla="*/ 260 w 260"/>
                <a:gd name="T61" fmla="*/ 64 h 383"/>
                <a:gd name="T62" fmla="*/ 221 w 260"/>
                <a:gd name="T63" fmla="*/ 64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0" h="383">
                  <a:moveTo>
                    <a:pt x="115" y="48"/>
                  </a:moveTo>
                  <a:cubicBezTo>
                    <a:pt x="98" y="48"/>
                    <a:pt x="87" y="54"/>
                    <a:pt x="84" y="57"/>
                  </a:cubicBezTo>
                  <a:cubicBezTo>
                    <a:pt x="81" y="59"/>
                    <a:pt x="72" y="73"/>
                    <a:pt x="72" y="92"/>
                  </a:cubicBezTo>
                  <a:cubicBezTo>
                    <a:pt x="72" y="118"/>
                    <a:pt x="88" y="136"/>
                    <a:pt x="115" y="136"/>
                  </a:cubicBezTo>
                  <a:cubicBezTo>
                    <a:pt x="130" y="136"/>
                    <a:pt x="143" y="129"/>
                    <a:pt x="145" y="128"/>
                  </a:cubicBezTo>
                  <a:cubicBezTo>
                    <a:pt x="148" y="125"/>
                    <a:pt x="158" y="115"/>
                    <a:pt x="158" y="92"/>
                  </a:cubicBezTo>
                  <a:cubicBezTo>
                    <a:pt x="158" y="66"/>
                    <a:pt x="146" y="48"/>
                    <a:pt x="115" y="48"/>
                  </a:cubicBezTo>
                  <a:close/>
                  <a:moveTo>
                    <a:pt x="149" y="270"/>
                  </a:moveTo>
                  <a:cubicBezTo>
                    <a:pt x="124" y="270"/>
                    <a:pt x="110" y="272"/>
                    <a:pt x="86" y="273"/>
                  </a:cubicBezTo>
                  <a:cubicBezTo>
                    <a:pt x="71" y="283"/>
                    <a:pt x="60" y="294"/>
                    <a:pt x="60" y="308"/>
                  </a:cubicBezTo>
                  <a:cubicBezTo>
                    <a:pt x="60" y="328"/>
                    <a:pt x="76" y="333"/>
                    <a:pt x="110" y="333"/>
                  </a:cubicBezTo>
                  <a:cubicBezTo>
                    <a:pt x="160" y="333"/>
                    <a:pt x="183" y="306"/>
                    <a:pt x="183" y="286"/>
                  </a:cubicBezTo>
                  <a:cubicBezTo>
                    <a:pt x="183" y="273"/>
                    <a:pt x="181" y="270"/>
                    <a:pt x="149" y="270"/>
                  </a:cubicBezTo>
                  <a:close/>
                  <a:moveTo>
                    <a:pt x="221" y="64"/>
                  </a:moveTo>
                  <a:cubicBezTo>
                    <a:pt x="224" y="73"/>
                    <a:pt x="225" y="79"/>
                    <a:pt x="225" y="91"/>
                  </a:cubicBezTo>
                  <a:cubicBezTo>
                    <a:pt x="225" y="148"/>
                    <a:pt x="182" y="186"/>
                    <a:pt x="114" y="186"/>
                  </a:cubicBezTo>
                  <a:cubicBezTo>
                    <a:pt x="104" y="186"/>
                    <a:pt x="95" y="185"/>
                    <a:pt x="82" y="182"/>
                  </a:cubicBezTo>
                  <a:cubicBezTo>
                    <a:pt x="73" y="190"/>
                    <a:pt x="67" y="195"/>
                    <a:pt x="67" y="206"/>
                  </a:cubicBezTo>
                  <a:cubicBezTo>
                    <a:pt x="67" y="215"/>
                    <a:pt x="74" y="218"/>
                    <a:pt x="80" y="218"/>
                  </a:cubicBezTo>
                  <a:cubicBezTo>
                    <a:pt x="106" y="218"/>
                    <a:pt x="129" y="215"/>
                    <a:pt x="155" y="215"/>
                  </a:cubicBezTo>
                  <a:cubicBezTo>
                    <a:pt x="213" y="215"/>
                    <a:pt x="248" y="223"/>
                    <a:pt x="248" y="278"/>
                  </a:cubicBezTo>
                  <a:cubicBezTo>
                    <a:pt x="248" y="348"/>
                    <a:pt x="173" y="383"/>
                    <a:pt x="104" y="383"/>
                  </a:cubicBezTo>
                  <a:cubicBezTo>
                    <a:pt x="47" y="383"/>
                    <a:pt x="0" y="373"/>
                    <a:pt x="0" y="325"/>
                  </a:cubicBezTo>
                  <a:cubicBezTo>
                    <a:pt x="0" y="290"/>
                    <a:pt x="26" y="276"/>
                    <a:pt x="43" y="267"/>
                  </a:cubicBezTo>
                  <a:cubicBezTo>
                    <a:pt x="29" y="263"/>
                    <a:pt x="6" y="252"/>
                    <a:pt x="6" y="224"/>
                  </a:cubicBezTo>
                  <a:cubicBezTo>
                    <a:pt x="6" y="199"/>
                    <a:pt x="35" y="186"/>
                    <a:pt x="54" y="169"/>
                  </a:cubicBezTo>
                  <a:cubicBezTo>
                    <a:pt x="23" y="152"/>
                    <a:pt x="4" y="133"/>
                    <a:pt x="4" y="91"/>
                  </a:cubicBezTo>
                  <a:cubicBezTo>
                    <a:pt x="4" y="39"/>
                    <a:pt x="49" y="0"/>
                    <a:pt x="114" y="0"/>
                  </a:cubicBezTo>
                  <a:cubicBezTo>
                    <a:pt x="147" y="0"/>
                    <a:pt x="163" y="9"/>
                    <a:pt x="178" y="18"/>
                  </a:cubicBezTo>
                  <a:cubicBezTo>
                    <a:pt x="190" y="18"/>
                    <a:pt x="228" y="18"/>
                    <a:pt x="260" y="9"/>
                  </a:cubicBezTo>
                  <a:lnTo>
                    <a:pt x="260" y="64"/>
                  </a:lnTo>
                  <a:lnTo>
                    <a:pt x="221" y="64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16" name="Gruppieren 115"/>
          <p:cNvGrpSpPr/>
          <p:nvPr userDrawn="1"/>
        </p:nvGrpSpPr>
        <p:grpSpPr>
          <a:xfrm>
            <a:off x="42863" y="981075"/>
            <a:ext cx="2214934" cy="567198"/>
            <a:chOff x="42863" y="981075"/>
            <a:chExt cx="2214934" cy="567198"/>
          </a:xfrm>
        </p:grpSpPr>
        <p:grpSp>
          <p:nvGrpSpPr>
            <p:cNvPr id="117" name="Gruppieren 116"/>
            <p:cNvGrpSpPr/>
            <p:nvPr userDrawn="1"/>
          </p:nvGrpSpPr>
          <p:grpSpPr>
            <a:xfrm>
              <a:off x="42863" y="981075"/>
              <a:ext cx="656283" cy="337185"/>
              <a:chOff x="249555" y="1539240"/>
              <a:chExt cx="1935480" cy="994410"/>
            </a:xfrm>
          </p:grpSpPr>
          <p:sp>
            <p:nvSpPr>
              <p:cNvPr id="119" name="Freihandform 118"/>
              <p:cNvSpPr/>
              <p:nvPr userDrawn="1"/>
            </p:nvSpPr>
            <p:spPr>
              <a:xfrm>
                <a:off x="249555" y="1539240"/>
                <a:ext cx="699135" cy="994410"/>
              </a:xfrm>
              <a:custGeom>
                <a:avLst/>
                <a:gdLst>
                  <a:gd name="connsiteX0" fmla="*/ 0 w 699135"/>
                  <a:gd name="connsiteY0" fmla="*/ 691515 h 994410"/>
                  <a:gd name="connsiteX1" fmla="*/ 1905 w 699135"/>
                  <a:gd name="connsiteY1" fmla="*/ 0 h 994410"/>
                  <a:gd name="connsiteX2" fmla="*/ 123825 w 699135"/>
                  <a:gd name="connsiteY2" fmla="*/ 0 h 994410"/>
                  <a:gd name="connsiteX3" fmla="*/ 360045 w 699135"/>
                  <a:gd name="connsiteY3" fmla="*/ 358140 h 994410"/>
                  <a:gd name="connsiteX4" fmla="*/ 586740 w 699135"/>
                  <a:gd name="connsiteY4" fmla="*/ 1905 h 994410"/>
                  <a:gd name="connsiteX5" fmla="*/ 697230 w 699135"/>
                  <a:gd name="connsiteY5" fmla="*/ 1905 h 994410"/>
                  <a:gd name="connsiteX6" fmla="*/ 699135 w 699135"/>
                  <a:gd name="connsiteY6" fmla="*/ 994410 h 994410"/>
                  <a:gd name="connsiteX7" fmla="*/ 582930 w 699135"/>
                  <a:gd name="connsiteY7" fmla="*/ 994410 h 994410"/>
                  <a:gd name="connsiteX8" fmla="*/ 582930 w 699135"/>
                  <a:gd name="connsiteY8" fmla="*/ 198120 h 994410"/>
                  <a:gd name="connsiteX9" fmla="*/ 388620 w 699135"/>
                  <a:gd name="connsiteY9" fmla="*/ 502920 h 994410"/>
                  <a:gd name="connsiteX10" fmla="*/ 329565 w 699135"/>
                  <a:gd name="connsiteY10" fmla="*/ 502920 h 994410"/>
                  <a:gd name="connsiteX11" fmla="*/ 120015 w 699135"/>
                  <a:gd name="connsiteY11" fmla="*/ 194310 h 994410"/>
                  <a:gd name="connsiteX12" fmla="*/ 123825 w 699135"/>
                  <a:gd name="connsiteY12" fmla="*/ 691515 h 994410"/>
                  <a:gd name="connsiteX13" fmla="*/ 0 w 699135"/>
                  <a:gd name="connsiteY13" fmla="*/ 691515 h 994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99135" h="994410">
                    <a:moveTo>
                      <a:pt x="0" y="691515"/>
                    </a:moveTo>
                    <a:lnTo>
                      <a:pt x="1905" y="0"/>
                    </a:lnTo>
                    <a:lnTo>
                      <a:pt x="123825" y="0"/>
                    </a:lnTo>
                    <a:lnTo>
                      <a:pt x="360045" y="358140"/>
                    </a:lnTo>
                    <a:lnTo>
                      <a:pt x="586740" y="1905"/>
                    </a:lnTo>
                    <a:lnTo>
                      <a:pt x="697230" y="1905"/>
                    </a:lnTo>
                    <a:lnTo>
                      <a:pt x="699135" y="994410"/>
                    </a:lnTo>
                    <a:lnTo>
                      <a:pt x="582930" y="994410"/>
                    </a:lnTo>
                    <a:lnTo>
                      <a:pt x="582930" y="198120"/>
                    </a:lnTo>
                    <a:lnTo>
                      <a:pt x="388620" y="502920"/>
                    </a:lnTo>
                    <a:lnTo>
                      <a:pt x="329565" y="502920"/>
                    </a:lnTo>
                    <a:lnTo>
                      <a:pt x="120015" y="194310"/>
                    </a:lnTo>
                    <a:lnTo>
                      <a:pt x="123825" y="691515"/>
                    </a:lnTo>
                    <a:lnTo>
                      <a:pt x="0" y="69151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0" name="Freihandform 119"/>
              <p:cNvSpPr/>
              <p:nvPr userDrawn="1"/>
            </p:nvSpPr>
            <p:spPr>
              <a:xfrm>
                <a:off x="1009651" y="1849755"/>
                <a:ext cx="400050" cy="680085"/>
              </a:xfrm>
              <a:custGeom>
                <a:avLst/>
                <a:gdLst>
                  <a:gd name="connsiteX0" fmla="*/ 0 w 401955"/>
                  <a:gd name="connsiteY0" fmla="*/ 285750 h 680085"/>
                  <a:gd name="connsiteX1" fmla="*/ 293370 w 401955"/>
                  <a:gd name="connsiteY1" fmla="*/ 287655 h 680085"/>
                  <a:gd name="connsiteX2" fmla="*/ 293370 w 401955"/>
                  <a:gd name="connsiteY2" fmla="*/ 0 h 680085"/>
                  <a:gd name="connsiteX3" fmla="*/ 401955 w 401955"/>
                  <a:gd name="connsiteY3" fmla="*/ 0 h 680085"/>
                  <a:gd name="connsiteX4" fmla="*/ 401955 w 401955"/>
                  <a:gd name="connsiteY4" fmla="*/ 680085 h 680085"/>
                  <a:gd name="connsiteX5" fmla="*/ 291465 w 401955"/>
                  <a:gd name="connsiteY5" fmla="*/ 680085 h 680085"/>
                  <a:gd name="connsiteX6" fmla="*/ 291465 w 401955"/>
                  <a:gd name="connsiteY6" fmla="*/ 379095 h 680085"/>
                  <a:gd name="connsiteX7" fmla="*/ 1905 w 401955"/>
                  <a:gd name="connsiteY7" fmla="*/ 379095 h 680085"/>
                  <a:gd name="connsiteX8" fmla="*/ 0 w 401955"/>
                  <a:gd name="connsiteY8" fmla="*/ 285750 h 680085"/>
                  <a:gd name="connsiteX0" fmla="*/ 0 w 400050"/>
                  <a:gd name="connsiteY0" fmla="*/ 287655 h 680085"/>
                  <a:gd name="connsiteX1" fmla="*/ 291465 w 400050"/>
                  <a:gd name="connsiteY1" fmla="*/ 287655 h 680085"/>
                  <a:gd name="connsiteX2" fmla="*/ 291465 w 400050"/>
                  <a:gd name="connsiteY2" fmla="*/ 0 h 680085"/>
                  <a:gd name="connsiteX3" fmla="*/ 400050 w 400050"/>
                  <a:gd name="connsiteY3" fmla="*/ 0 h 680085"/>
                  <a:gd name="connsiteX4" fmla="*/ 400050 w 400050"/>
                  <a:gd name="connsiteY4" fmla="*/ 680085 h 680085"/>
                  <a:gd name="connsiteX5" fmla="*/ 289560 w 400050"/>
                  <a:gd name="connsiteY5" fmla="*/ 680085 h 680085"/>
                  <a:gd name="connsiteX6" fmla="*/ 289560 w 400050"/>
                  <a:gd name="connsiteY6" fmla="*/ 379095 h 680085"/>
                  <a:gd name="connsiteX7" fmla="*/ 0 w 400050"/>
                  <a:gd name="connsiteY7" fmla="*/ 379095 h 680085"/>
                  <a:gd name="connsiteX8" fmla="*/ 0 w 400050"/>
                  <a:gd name="connsiteY8" fmla="*/ 287655 h 68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0050" h="680085">
                    <a:moveTo>
                      <a:pt x="0" y="287655"/>
                    </a:moveTo>
                    <a:lnTo>
                      <a:pt x="291465" y="287655"/>
                    </a:lnTo>
                    <a:lnTo>
                      <a:pt x="291465" y="0"/>
                    </a:lnTo>
                    <a:lnTo>
                      <a:pt x="400050" y="0"/>
                    </a:lnTo>
                    <a:lnTo>
                      <a:pt x="400050" y="680085"/>
                    </a:lnTo>
                    <a:lnTo>
                      <a:pt x="289560" y="680085"/>
                    </a:lnTo>
                    <a:lnTo>
                      <a:pt x="289560" y="379095"/>
                    </a:lnTo>
                    <a:lnTo>
                      <a:pt x="0" y="379095"/>
                    </a:lnTo>
                    <a:lnTo>
                      <a:pt x="0" y="28765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1" name="Freihandform 120"/>
              <p:cNvSpPr/>
              <p:nvPr userDrawn="1"/>
            </p:nvSpPr>
            <p:spPr>
              <a:xfrm>
                <a:off x="1604010" y="1541145"/>
                <a:ext cx="114300" cy="691515"/>
              </a:xfrm>
              <a:custGeom>
                <a:avLst/>
                <a:gdLst>
                  <a:gd name="connsiteX0" fmla="*/ 0 w 114300"/>
                  <a:gd name="connsiteY0" fmla="*/ 691515 h 691515"/>
                  <a:gd name="connsiteX1" fmla="*/ 0 w 114300"/>
                  <a:gd name="connsiteY1" fmla="*/ 0 h 691515"/>
                  <a:gd name="connsiteX2" fmla="*/ 114300 w 114300"/>
                  <a:gd name="connsiteY2" fmla="*/ 0 h 691515"/>
                  <a:gd name="connsiteX3" fmla="*/ 114300 w 114300"/>
                  <a:gd name="connsiteY3" fmla="*/ 691515 h 691515"/>
                  <a:gd name="connsiteX4" fmla="*/ 0 w 114300"/>
                  <a:gd name="connsiteY4" fmla="*/ 691515 h 691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691515">
                    <a:moveTo>
                      <a:pt x="0" y="691515"/>
                    </a:moveTo>
                    <a:lnTo>
                      <a:pt x="0" y="0"/>
                    </a:lnTo>
                    <a:lnTo>
                      <a:pt x="114300" y="0"/>
                    </a:lnTo>
                    <a:lnTo>
                      <a:pt x="114300" y="691515"/>
                    </a:lnTo>
                    <a:lnTo>
                      <a:pt x="0" y="69151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2" name="Freihandform 121"/>
              <p:cNvSpPr/>
              <p:nvPr userDrawn="1"/>
            </p:nvSpPr>
            <p:spPr>
              <a:xfrm>
                <a:off x="1779270" y="1539240"/>
                <a:ext cx="405765" cy="697230"/>
              </a:xfrm>
              <a:custGeom>
                <a:avLst/>
                <a:gdLst>
                  <a:gd name="connsiteX0" fmla="*/ 1905 w 405765"/>
                  <a:gd name="connsiteY0" fmla="*/ 297180 h 697230"/>
                  <a:gd name="connsiteX1" fmla="*/ 297180 w 405765"/>
                  <a:gd name="connsiteY1" fmla="*/ 297180 h 697230"/>
                  <a:gd name="connsiteX2" fmla="*/ 297180 w 405765"/>
                  <a:gd name="connsiteY2" fmla="*/ 0 h 697230"/>
                  <a:gd name="connsiteX3" fmla="*/ 405765 w 405765"/>
                  <a:gd name="connsiteY3" fmla="*/ 0 h 697230"/>
                  <a:gd name="connsiteX4" fmla="*/ 405765 w 405765"/>
                  <a:gd name="connsiteY4" fmla="*/ 697230 h 697230"/>
                  <a:gd name="connsiteX5" fmla="*/ 295275 w 405765"/>
                  <a:gd name="connsiteY5" fmla="*/ 697230 h 697230"/>
                  <a:gd name="connsiteX6" fmla="*/ 295275 w 405765"/>
                  <a:gd name="connsiteY6" fmla="*/ 386715 h 697230"/>
                  <a:gd name="connsiteX7" fmla="*/ 0 w 405765"/>
                  <a:gd name="connsiteY7" fmla="*/ 386715 h 697230"/>
                  <a:gd name="connsiteX8" fmla="*/ 1905 w 405765"/>
                  <a:gd name="connsiteY8" fmla="*/ 297180 h 69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5765" h="697230">
                    <a:moveTo>
                      <a:pt x="1905" y="297180"/>
                    </a:moveTo>
                    <a:lnTo>
                      <a:pt x="297180" y="297180"/>
                    </a:lnTo>
                    <a:lnTo>
                      <a:pt x="297180" y="0"/>
                    </a:lnTo>
                    <a:lnTo>
                      <a:pt x="405765" y="0"/>
                    </a:lnTo>
                    <a:lnTo>
                      <a:pt x="405765" y="697230"/>
                    </a:lnTo>
                    <a:lnTo>
                      <a:pt x="295275" y="697230"/>
                    </a:lnTo>
                    <a:lnTo>
                      <a:pt x="295275" y="386715"/>
                    </a:lnTo>
                    <a:lnTo>
                      <a:pt x="0" y="386715"/>
                    </a:lnTo>
                    <a:lnTo>
                      <a:pt x="1905" y="29718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18" name="Textfeld 117"/>
            <p:cNvSpPr txBox="1"/>
            <p:nvPr userDrawn="1"/>
          </p:nvSpPr>
          <p:spPr>
            <a:xfrm>
              <a:off x="686854" y="1163552"/>
              <a:ext cx="1570943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50" b="1" spc="-30" baseline="0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Hannover </a:t>
              </a:r>
              <a:r>
                <a:rPr lang="de-DE" sz="950" b="1" spc="-30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Medical School</a:t>
              </a:r>
              <a:br>
                <a:rPr lang="de-DE" sz="950" b="1" spc="-30" baseline="0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</a:br>
              <a:endParaRPr lang="de-DE" sz="950" b="1" spc="-3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7" name="Picture 8" descr="F:\1. Work\2.0 - Allgemeines und Institut\4.0 - Bilder\mhh-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0" r="13846" b="6042"/>
          <a:stretch>
            <a:fillRect/>
          </a:stretch>
        </p:blipFill>
        <p:spPr bwMode="auto">
          <a:xfrm>
            <a:off x="4572000" y="1979613"/>
            <a:ext cx="40322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Picture 9" descr="F:\1. Work\2.0 - Allgemeines und Institut\4.0 - Bilder\PLRI_bild_herbst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6" b="864"/>
          <a:stretch>
            <a:fillRect/>
          </a:stretch>
        </p:blipFill>
        <p:spPr bwMode="auto">
          <a:xfrm>
            <a:off x="539750" y="1981200"/>
            <a:ext cx="38798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Titel 1"/>
          <p:cNvSpPr>
            <a:spLocks noGrp="1"/>
          </p:cNvSpPr>
          <p:nvPr>
            <p:ph type="title"/>
          </p:nvPr>
        </p:nvSpPr>
        <p:spPr>
          <a:xfrm>
            <a:off x="628650" y="4775290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786E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10" name="Datumsplatzhalter 3"/>
          <p:cNvSpPr>
            <a:spLocks noGrp="1"/>
          </p:cNvSpPr>
          <p:nvPr>
            <p:ph type="dt" sz="half" idx="2"/>
          </p:nvPr>
        </p:nvSpPr>
        <p:spPr>
          <a:xfrm>
            <a:off x="71400" y="6484331"/>
            <a:ext cx="1980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7653FD8-7D11-4796-993C-C3F24A91B0D8}" type="datetime1">
              <a:rPr lang="de-DE" smtClean="0"/>
              <a:t>18.06.2025</a:t>
            </a:fld>
            <a:endParaRPr lang="de-DE" dirty="0"/>
          </a:p>
        </p:txBody>
      </p:sp>
      <p:sp>
        <p:nvSpPr>
          <p:cNvPr id="1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61652" y="6484331"/>
            <a:ext cx="4680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642276" y="6484331"/>
            <a:ext cx="720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7EC8701-1F0A-4819-AC15-82F56C4331F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920851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RI EN -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6402388"/>
            <a:ext cx="9144000" cy="53975"/>
          </a:xfrm>
          <a:prstGeom prst="rect">
            <a:avLst/>
          </a:prstGeom>
          <a:solidFill>
            <a:srgbClr val="BE1E3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prstClr val="white"/>
              </a:solidFill>
            </a:endParaRPr>
          </a:p>
        </p:txBody>
      </p:sp>
      <p:grpSp>
        <p:nvGrpSpPr>
          <p:cNvPr id="6" name="Gruppieren 25"/>
          <p:cNvGrpSpPr/>
          <p:nvPr userDrawn="1"/>
        </p:nvGrpSpPr>
        <p:grpSpPr>
          <a:xfrm>
            <a:off x="6382760" y="152400"/>
            <a:ext cx="2608488" cy="1029693"/>
            <a:chOff x="35496" y="1712878"/>
            <a:chExt cx="9668791" cy="3816720"/>
          </a:xfrm>
        </p:grpSpPr>
        <p:grpSp>
          <p:nvGrpSpPr>
            <p:cNvPr id="7" name="Gruppieren 23"/>
            <p:cNvGrpSpPr/>
            <p:nvPr/>
          </p:nvGrpSpPr>
          <p:grpSpPr>
            <a:xfrm>
              <a:off x="35496" y="1712878"/>
              <a:ext cx="4157885" cy="3203758"/>
              <a:chOff x="35496" y="1712878"/>
              <a:chExt cx="4157885" cy="3203758"/>
            </a:xfrm>
          </p:grpSpPr>
          <p:sp>
            <p:nvSpPr>
              <p:cNvPr id="9" name="PLRI MHH Quadrat"/>
              <p:cNvSpPr/>
              <p:nvPr/>
            </p:nvSpPr>
            <p:spPr>
              <a:xfrm>
                <a:off x="35496" y="3020762"/>
                <a:ext cx="947324" cy="947324"/>
              </a:xfrm>
              <a:prstGeom prst="roundRect">
                <a:avLst>
                  <a:gd name="adj" fmla="val 7687"/>
                </a:avLst>
              </a:prstGeom>
              <a:solidFill>
                <a:srgbClr val="786E6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" name="PLRI TU Quadrat"/>
              <p:cNvSpPr/>
              <p:nvPr/>
            </p:nvSpPr>
            <p:spPr>
              <a:xfrm>
                <a:off x="960380" y="3969312"/>
                <a:ext cx="947324" cy="947324"/>
              </a:xfrm>
              <a:prstGeom prst="roundRect">
                <a:avLst>
                  <a:gd name="adj" fmla="val 7687"/>
                </a:avLst>
              </a:prstGeom>
              <a:solidFill>
                <a:srgbClr val="BE1E3C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11" name="Gruppieren 22"/>
              <p:cNvGrpSpPr/>
              <p:nvPr/>
            </p:nvGrpSpPr>
            <p:grpSpPr>
              <a:xfrm>
                <a:off x="1934866" y="1712878"/>
                <a:ext cx="2258515" cy="2258515"/>
                <a:chOff x="1934866" y="1712878"/>
                <a:chExt cx="2258515" cy="2258515"/>
              </a:xfrm>
            </p:grpSpPr>
            <p:sp>
              <p:nvSpPr>
                <p:cNvPr id="12" name="PLRI großes Quadrat"/>
                <p:cNvSpPr/>
                <p:nvPr/>
              </p:nvSpPr>
              <p:spPr>
                <a:xfrm>
                  <a:off x="1934866" y="1712878"/>
                  <a:ext cx="2258515" cy="2258515"/>
                </a:xfrm>
                <a:prstGeom prst="roundRect">
                  <a:avLst>
                    <a:gd name="adj" fmla="val 4558"/>
                  </a:avLst>
                </a:prstGeom>
                <a:solidFill>
                  <a:srgbClr val="BE1E3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grpSp>
              <p:nvGrpSpPr>
                <p:cNvPr id="13" name="Gruppieren 21"/>
                <p:cNvGrpSpPr/>
                <p:nvPr/>
              </p:nvGrpSpPr>
              <p:grpSpPr>
                <a:xfrm>
                  <a:off x="2157414" y="2665860"/>
                  <a:ext cx="1802605" cy="697035"/>
                  <a:chOff x="2157414" y="2665860"/>
                  <a:chExt cx="1802605" cy="697035"/>
                </a:xfrm>
              </p:grpSpPr>
              <p:sp>
                <p:nvSpPr>
                  <p:cNvPr id="14" name="PLRI I"/>
                  <p:cNvSpPr/>
                  <p:nvPr/>
                </p:nvSpPr>
                <p:spPr>
                  <a:xfrm>
                    <a:off x="3805238" y="2688431"/>
                    <a:ext cx="154781" cy="671513"/>
                  </a:xfrm>
                  <a:custGeom>
                    <a:avLst/>
                    <a:gdLst>
                      <a:gd name="connsiteX0" fmla="*/ 0 w 154781"/>
                      <a:gd name="connsiteY0" fmla="*/ 0 h 671513"/>
                      <a:gd name="connsiteX1" fmla="*/ 154781 w 154781"/>
                      <a:gd name="connsiteY1" fmla="*/ 0 h 671513"/>
                      <a:gd name="connsiteX2" fmla="*/ 154781 w 154781"/>
                      <a:gd name="connsiteY2" fmla="*/ 671513 h 671513"/>
                      <a:gd name="connsiteX3" fmla="*/ 0 w 154781"/>
                      <a:gd name="connsiteY3" fmla="*/ 671513 h 671513"/>
                      <a:gd name="connsiteX4" fmla="*/ 0 w 154781"/>
                      <a:gd name="connsiteY4" fmla="*/ 0 h 671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4781" h="671513">
                        <a:moveTo>
                          <a:pt x="0" y="0"/>
                        </a:moveTo>
                        <a:lnTo>
                          <a:pt x="154781" y="0"/>
                        </a:lnTo>
                        <a:lnTo>
                          <a:pt x="154781" y="671513"/>
                        </a:lnTo>
                        <a:lnTo>
                          <a:pt x="0" y="671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grpSp>
                <p:nvGrpSpPr>
                  <p:cNvPr id="15" name="Gruppieren 20"/>
                  <p:cNvGrpSpPr/>
                  <p:nvPr/>
                </p:nvGrpSpPr>
                <p:grpSpPr>
                  <a:xfrm>
                    <a:off x="3181176" y="2665860"/>
                    <a:ext cx="530123" cy="691704"/>
                    <a:chOff x="3181176" y="2665860"/>
                    <a:chExt cx="530123" cy="691704"/>
                  </a:xfrm>
                </p:grpSpPr>
                <p:sp>
                  <p:nvSpPr>
                    <p:cNvPr id="20" name="PLRI R außen"/>
                    <p:cNvSpPr/>
                    <p:nvPr/>
                  </p:nvSpPr>
                  <p:spPr>
                    <a:xfrm>
                      <a:off x="3181176" y="2665860"/>
                      <a:ext cx="530123" cy="691704"/>
                    </a:xfrm>
                    <a:custGeom>
                      <a:avLst/>
                      <a:gdLst>
                        <a:gd name="connsiteX0" fmla="*/ 0 w 216693"/>
                        <a:gd name="connsiteY0" fmla="*/ 676275 h 676275"/>
                        <a:gd name="connsiteX1" fmla="*/ 2381 w 216693"/>
                        <a:gd name="connsiteY1" fmla="*/ 4762 h 676275"/>
                        <a:gd name="connsiteX2" fmla="*/ 216693 w 216693"/>
                        <a:gd name="connsiteY2" fmla="*/ 0 h 676275"/>
                        <a:gd name="connsiteX3" fmla="*/ 157162 w 216693"/>
                        <a:gd name="connsiteY3" fmla="*/ 454819 h 676275"/>
                        <a:gd name="connsiteX4" fmla="*/ 159543 w 216693"/>
                        <a:gd name="connsiteY4" fmla="*/ 676275 h 676275"/>
                        <a:gd name="connsiteX5" fmla="*/ 0 w 216693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5098"/>
                        <a:gd name="connsiteY0" fmla="*/ 676275 h 676275"/>
                        <a:gd name="connsiteX1" fmla="*/ 2381 w 565098"/>
                        <a:gd name="connsiteY1" fmla="*/ 4762 h 676275"/>
                        <a:gd name="connsiteX2" fmla="*/ 216693 w 565098"/>
                        <a:gd name="connsiteY2" fmla="*/ 0 h 676275"/>
                        <a:gd name="connsiteX3" fmla="*/ 157162 w 565098"/>
                        <a:gd name="connsiteY3" fmla="*/ 454819 h 676275"/>
                        <a:gd name="connsiteX4" fmla="*/ 159543 w 565098"/>
                        <a:gd name="connsiteY4" fmla="*/ 676275 h 676275"/>
                        <a:gd name="connsiteX5" fmla="*/ 0 w 565098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6189"/>
                        <a:gd name="connsiteY0" fmla="*/ 676275 h 676275"/>
                        <a:gd name="connsiteX1" fmla="*/ 2381 w 566189"/>
                        <a:gd name="connsiteY1" fmla="*/ 4762 h 676275"/>
                        <a:gd name="connsiteX2" fmla="*/ 216693 w 566189"/>
                        <a:gd name="connsiteY2" fmla="*/ 0 h 676275"/>
                        <a:gd name="connsiteX3" fmla="*/ 157162 w 566189"/>
                        <a:gd name="connsiteY3" fmla="*/ 454819 h 676275"/>
                        <a:gd name="connsiteX4" fmla="*/ 159543 w 566189"/>
                        <a:gd name="connsiteY4" fmla="*/ 676275 h 676275"/>
                        <a:gd name="connsiteX5" fmla="*/ 0 w 566189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94679 w 597691"/>
                        <a:gd name="connsiteY3" fmla="*/ 388243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87298"/>
                        <a:gd name="connsiteY0" fmla="*/ 676275 h 676275"/>
                        <a:gd name="connsiteX1" fmla="*/ 2381 w 587298"/>
                        <a:gd name="connsiteY1" fmla="*/ 4762 h 676275"/>
                        <a:gd name="connsiteX2" fmla="*/ 216693 w 587298"/>
                        <a:gd name="connsiteY2" fmla="*/ 0 h 676275"/>
                        <a:gd name="connsiteX3" fmla="*/ 154954 w 587298"/>
                        <a:gd name="connsiteY3" fmla="*/ 412527 h 676275"/>
                        <a:gd name="connsiteX4" fmla="*/ 159543 w 587298"/>
                        <a:gd name="connsiteY4" fmla="*/ 676275 h 676275"/>
                        <a:gd name="connsiteX5" fmla="*/ 0 w 587298"/>
                        <a:gd name="connsiteY5" fmla="*/ 676275 h 676275"/>
                        <a:gd name="connsiteX0" fmla="*/ 0 w 550711"/>
                        <a:gd name="connsiteY0" fmla="*/ 686098 h 686098"/>
                        <a:gd name="connsiteX1" fmla="*/ 2381 w 550711"/>
                        <a:gd name="connsiteY1" fmla="*/ 14585 h 686098"/>
                        <a:gd name="connsiteX2" fmla="*/ 216693 w 550711"/>
                        <a:gd name="connsiteY2" fmla="*/ 9823 h 686098"/>
                        <a:gd name="connsiteX3" fmla="*/ 154954 w 550711"/>
                        <a:gd name="connsiteY3" fmla="*/ 422350 h 686098"/>
                        <a:gd name="connsiteX4" fmla="*/ 159543 w 550711"/>
                        <a:gd name="connsiteY4" fmla="*/ 686098 h 686098"/>
                        <a:gd name="connsiteX5" fmla="*/ 0 w 550711"/>
                        <a:gd name="connsiteY5" fmla="*/ 686098 h 686098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216693 w 598038"/>
                        <a:gd name="connsiteY2" fmla="*/ 23168 h 699443"/>
                        <a:gd name="connsiteX3" fmla="*/ 154954 w 598038"/>
                        <a:gd name="connsiteY3" fmla="*/ 435695 h 699443"/>
                        <a:gd name="connsiteX4" fmla="*/ 159543 w 598038"/>
                        <a:gd name="connsiteY4" fmla="*/ 699443 h 699443"/>
                        <a:gd name="connsiteX5" fmla="*/ 0 w 598038"/>
                        <a:gd name="connsiteY5" fmla="*/ 699443 h 699443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216693 w 598038"/>
                        <a:gd name="connsiteY2" fmla="*/ 23168 h 699443"/>
                        <a:gd name="connsiteX3" fmla="*/ 154954 w 598038"/>
                        <a:gd name="connsiteY3" fmla="*/ 435695 h 699443"/>
                        <a:gd name="connsiteX4" fmla="*/ 159543 w 598038"/>
                        <a:gd name="connsiteY4" fmla="*/ 699443 h 699443"/>
                        <a:gd name="connsiteX5" fmla="*/ 0 w 598038"/>
                        <a:gd name="connsiteY5" fmla="*/ 699443 h 699443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176386 w 598038"/>
                        <a:gd name="connsiteY2" fmla="*/ 21358 h 699443"/>
                        <a:gd name="connsiteX3" fmla="*/ 216693 w 598038"/>
                        <a:gd name="connsiteY3" fmla="*/ 23168 h 699443"/>
                        <a:gd name="connsiteX4" fmla="*/ 154954 w 598038"/>
                        <a:gd name="connsiteY4" fmla="*/ 435695 h 699443"/>
                        <a:gd name="connsiteX5" fmla="*/ 159543 w 598038"/>
                        <a:gd name="connsiteY5" fmla="*/ 699443 h 699443"/>
                        <a:gd name="connsiteX6" fmla="*/ 0 w 598038"/>
                        <a:gd name="connsiteY6" fmla="*/ 699443 h 699443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216693 w 598038"/>
                        <a:gd name="connsiteY2" fmla="*/ 23168 h 699443"/>
                        <a:gd name="connsiteX3" fmla="*/ 154954 w 598038"/>
                        <a:gd name="connsiteY3" fmla="*/ 435695 h 699443"/>
                        <a:gd name="connsiteX4" fmla="*/ 159543 w 598038"/>
                        <a:gd name="connsiteY4" fmla="*/ 699443 h 699443"/>
                        <a:gd name="connsiteX5" fmla="*/ 0 w 598038"/>
                        <a:gd name="connsiteY5" fmla="*/ 699443 h 699443"/>
                        <a:gd name="connsiteX0" fmla="*/ 0 w 620040"/>
                        <a:gd name="connsiteY0" fmla="*/ 671513 h 671513"/>
                        <a:gd name="connsiteX1" fmla="*/ 2381 w 620040"/>
                        <a:gd name="connsiteY1" fmla="*/ 0 h 671513"/>
                        <a:gd name="connsiteX2" fmla="*/ 238695 w 620040"/>
                        <a:gd name="connsiteY2" fmla="*/ 23442 h 671513"/>
                        <a:gd name="connsiteX3" fmla="*/ 154954 w 620040"/>
                        <a:gd name="connsiteY3" fmla="*/ 407765 h 671513"/>
                        <a:gd name="connsiteX4" fmla="*/ 159543 w 620040"/>
                        <a:gd name="connsiteY4" fmla="*/ 671513 h 671513"/>
                        <a:gd name="connsiteX5" fmla="*/ 0 w 620040"/>
                        <a:gd name="connsiteY5" fmla="*/ 671513 h 671513"/>
                        <a:gd name="connsiteX0" fmla="*/ 0 w 617262"/>
                        <a:gd name="connsiteY0" fmla="*/ 694109 h 694109"/>
                        <a:gd name="connsiteX1" fmla="*/ 2381 w 617262"/>
                        <a:gd name="connsiteY1" fmla="*/ 22596 h 694109"/>
                        <a:gd name="connsiteX2" fmla="*/ 235917 w 617262"/>
                        <a:gd name="connsiteY2" fmla="*/ 23168 h 694109"/>
                        <a:gd name="connsiteX3" fmla="*/ 154954 w 617262"/>
                        <a:gd name="connsiteY3" fmla="*/ 430361 h 694109"/>
                        <a:gd name="connsiteX4" fmla="*/ 159543 w 617262"/>
                        <a:gd name="connsiteY4" fmla="*/ 694109 h 694109"/>
                        <a:gd name="connsiteX5" fmla="*/ 0 w 617262"/>
                        <a:gd name="connsiteY5" fmla="*/ 694109 h 694109"/>
                        <a:gd name="connsiteX0" fmla="*/ 0 w 578294"/>
                        <a:gd name="connsiteY0" fmla="*/ 671513 h 671513"/>
                        <a:gd name="connsiteX1" fmla="*/ 2381 w 578294"/>
                        <a:gd name="connsiteY1" fmla="*/ 0 h 671513"/>
                        <a:gd name="connsiteX2" fmla="*/ 235917 w 578294"/>
                        <a:gd name="connsiteY2" fmla="*/ 572 h 671513"/>
                        <a:gd name="connsiteX3" fmla="*/ 154954 w 578294"/>
                        <a:gd name="connsiteY3" fmla="*/ 407765 h 671513"/>
                        <a:gd name="connsiteX4" fmla="*/ 159543 w 578294"/>
                        <a:gd name="connsiteY4" fmla="*/ 671513 h 671513"/>
                        <a:gd name="connsiteX5" fmla="*/ 0 w 578294"/>
                        <a:gd name="connsiteY5" fmla="*/ 671513 h 671513"/>
                        <a:gd name="connsiteX0" fmla="*/ 0 w 548851"/>
                        <a:gd name="connsiteY0" fmla="*/ 671513 h 671513"/>
                        <a:gd name="connsiteX1" fmla="*/ 2381 w 548851"/>
                        <a:gd name="connsiteY1" fmla="*/ 0 h 671513"/>
                        <a:gd name="connsiteX2" fmla="*/ 235917 w 548851"/>
                        <a:gd name="connsiteY2" fmla="*/ 572 h 671513"/>
                        <a:gd name="connsiteX3" fmla="*/ 154954 w 548851"/>
                        <a:gd name="connsiteY3" fmla="*/ 407765 h 671513"/>
                        <a:gd name="connsiteX4" fmla="*/ 159543 w 548851"/>
                        <a:gd name="connsiteY4" fmla="*/ 671513 h 671513"/>
                        <a:gd name="connsiteX5" fmla="*/ 0 w 548851"/>
                        <a:gd name="connsiteY5" fmla="*/ 671513 h 671513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154954 w 577128"/>
                        <a:gd name="connsiteY3" fmla="*/ 410294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154954 w 577128"/>
                        <a:gd name="connsiteY3" fmla="*/ 410294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687511"/>
                        <a:gd name="connsiteY0" fmla="*/ 674042 h 674042"/>
                        <a:gd name="connsiteX1" fmla="*/ 2381 w 687511"/>
                        <a:gd name="connsiteY1" fmla="*/ 2529 h 674042"/>
                        <a:gd name="connsiteX2" fmla="*/ 235917 w 687511"/>
                        <a:gd name="connsiteY2" fmla="*/ 3101 h 674042"/>
                        <a:gd name="connsiteX3" fmla="*/ 310703 w 687511"/>
                        <a:gd name="connsiteY3" fmla="*/ 386011 h 674042"/>
                        <a:gd name="connsiteX4" fmla="*/ 159543 w 687511"/>
                        <a:gd name="connsiteY4" fmla="*/ 674042 h 674042"/>
                        <a:gd name="connsiteX5" fmla="*/ 0 w 687511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490535"/>
                        <a:gd name="connsiteY0" fmla="*/ 671513 h 671513"/>
                        <a:gd name="connsiteX1" fmla="*/ 2381 w 490535"/>
                        <a:gd name="connsiteY1" fmla="*/ 0 h 671513"/>
                        <a:gd name="connsiteX2" fmla="*/ 235917 w 490535"/>
                        <a:gd name="connsiteY2" fmla="*/ 572 h 671513"/>
                        <a:gd name="connsiteX3" fmla="*/ 310703 w 490535"/>
                        <a:gd name="connsiteY3" fmla="*/ 383482 h 671513"/>
                        <a:gd name="connsiteX4" fmla="*/ 159543 w 490535"/>
                        <a:gd name="connsiteY4" fmla="*/ 671513 h 671513"/>
                        <a:gd name="connsiteX5" fmla="*/ 0 w 490535"/>
                        <a:gd name="connsiteY5" fmla="*/ 671513 h 671513"/>
                        <a:gd name="connsiteX0" fmla="*/ 0 w 527026"/>
                        <a:gd name="connsiteY0" fmla="*/ 671513 h 671513"/>
                        <a:gd name="connsiteX1" fmla="*/ 2381 w 527026"/>
                        <a:gd name="connsiteY1" fmla="*/ 0 h 671513"/>
                        <a:gd name="connsiteX2" fmla="*/ 235917 w 527026"/>
                        <a:gd name="connsiteY2" fmla="*/ 572 h 671513"/>
                        <a:gd name="connsiteX3" fmla="*/ 310703 w 527026"/>
                        <a:gd name="connsiteY3" fmla="*/ 383482 h 671513"/>
                        <a:gd name="connsiteX4" fmla="*/ 159543 w 527026"/>
                        <a:gd name="connsiteY4" fmla="*/ 671513 h 671513"/>
                        <a:gd name="connsiteX5" fmla="*/ 0 w 527026"/>
                        <a:gd name="connsiteY5" fmla="*/ 671513 h 671513"/>
                        <a:gd name="connsiteX0" fmla="*/ 0 w 527026"/>
                        <a:gd name="connsiteY0" fmla="*/ 671513 h 671513"/>
                        <a:gd name="connsiteX1" fmla="*/ 2381 w 527026"/>
                        <a:gd name="connsiteY1" fmla="*/ 0 h 671513"/>
                        <a:gd name="connsiteX2" fmla="*/ 235917 w 527026"/>
                        <a:gd name="connsiteY2" fmla="*/ 572 h 671513"/>
                        <a:gd name="connsiteX3" fmla="*/ 310703 w 527026"/>
                        <a:gd name="connsiteY3" fmla="*/ 383482 h 671513"/>
                        <a:gd name="connsiteX4" fmla="*/ 159543 w 527026"/>
                        <a:gd name="connsiteY4" fmla="*/ 671513 h 671513"/>
                        <a:gd name="connsiteX5" fmla="*/ 0 w 527026"/>
                        <a:gd name="connsiteY5" fmla="*/ 671513 h 671513"/>
                        <a:gd name="connsiteX0" fmla="*/ 0 w 527026"/>
                        <a:gd name="connsiteY0" fmla="*/ 687883 h 687883"/>
                        <a:gd name="connsiteX1" fmla="*/ 2381 w 527026"/>
                        <a:gd name="connsiteY1" fmla="*/ 16370 h 687883"/>
                        <a:gd name="connsiteX2" fmla="*/ 235917 w 527026"/>
                        <a:gd name="connsiteY2" fmla="*/ 16942 h 687883"/>
                        <a:gd name="connsiteX3" fmla="*/ 310703 w 527026"/>
                        <a:gd name="connsiteY3" fmla="*/ 399852 h 687883"/>
                        <a:gd name="connsiteX4" fmla="*/ 159543 w 527026"/>
                        <a:gd name="connsiteY4" fmla="*/ 687883 h 687883"/>
                        <a:gd name="connsiteX5" fmla="*/ 0 w 527026"/>
                        <a:gd name="connsiteY5" fmla="*/ 687883 h 687883"/>
                        <a:gd name="connsiteX0" fmla="*/ 0 w 519585"/>
                        <a:gd name="connsiteY0" fmla="*/ 687883 h 687883"/>
                        <a:gd name="connsiteX1" fmla="*/ 2381 w 519585"/>
                        <a:gd name="connsiteY1" fmla="*/ 16370 h 687883"/>
                        <a:gd name="connsiteX2" fmla="*/ 235917 w 519585"/>
                        <a:gd name="connsiteY2" fmla="*/ 16942 h 687883"/>
                        <a:gd name="connsiteX3" fmla="*/ 310703 w 519585"/>
                        <a:gd name="connsiteY3" fmla="*/ 399852 h 687883"/>
                        <a:gd name="connsiteX4" fmla="*/ 159543 w 519585"/>
                        <a:gd name="connsiteY4" fmla="*/ 687883 h 687883"/>
                        <a:gd name="connsiteX5" fmla="*/ 0 w 519585"/>
                        <a:gd name="connsiteY5" fmla="*/ 687883 h 687883"/>
                        <a:gd name="connsiteX0" fmla="*/ 0 w 526431"/>
                        <a:gd name="connsiteY0" fmla="*/ 687883 h 687883"/>
                        <a:gd name="connsiteX1" fmla="*/ 2381 w 526431"/>
                        <a:gd name="connsiteY1" fmla="*/ 16370 h 687883"/>
                        <a:gd name="connsiteX2" fmla="*/ 235917 w 526431"/>
                        <a:gd name="connsiteY2" fmla="*/ 16942 h 687883"/>
                        <a:gd name="connsiteX3" fmla="*/ 310703 w 526431"/>
                        <a:gd name="connsiteY3" fmla="*/ 399852 h 687883"/>
                        <a:gd name="connsiteX4" fmla="*/ 159543 w 526431"/>
                        <a:gd name="connsiteY4" fmla="*/ 687883 h 687883"/>
                        <a:gd name="connsiteX5" fmla="*/ 0 w 526431"/>
                        <a:gd name="connsiteY5" fmla="*/ 687883 h 687883"/>
                        <a:gd name="connsiteX0" fmla="*/ 0 w 530123"/>
                        <a:gd name="connsiteY0" fmla="*/ 691132 h 691132"/>
                        <a:gd name="connsiteX1" fmla="*/ 2381 w 530123"/>
                        <a:gd name="connsiteY1" fmla="*/ 19619 h 691132"/>
                        <a:gd name="connsiteX2" fmla="*/ 235917 w 530123"/>
                        <a:gd name="connsiteY2" fmla="*/ 20191 h 691132"/>
                        <a:gd name="connsiteX3" fmla="*/ 310703 w 530123"/>
                        <a:gd name="connsiteY3" fmla="*/ 403101 h 691132"/>
                        <a:gd name="connsiteX4" fmla="*/ 159543 w 530123"/>
                        <a:gd name="connsiteY4" fmla="*/ 691132 h 691132"/>
                        <a:gd name="connsiteX5" fmla="*/ 0 w 530123"/>
                        <a:gd name="connsiteY5" fmla="*/ 691132 h 691132"/>
                        <a:gd name="connsiteX0" fmla="*/ 0 w 530123"/>
                        <a:gd name="connsiteY0" fmla="*/ 691132 h 691132"/>
                        <a:gd name="connsiteX1" fmla="*/ 2381 w 530123"/>
                        <a:gd name="connsiteY1" fmla="*/ 19619 h 691132"/>
                        <a:gd name="connsiteX2" fmla="*/ 235917 w 530123"/>
                        <a:gd name="connsiteY2" fmla="*/ 20191 h 691132"/>
                        <a:gd name="connsiteX3" fmla="*/ 310703 w 530123"/>
                        <a:gd name="connsiteY3" fmla="*/ 403101 h 691132"/>
                        <a:gd name="connsiteX4" fmla="*/ 254968 w 530123"/>
                        <a:gd name="connsiteY4" fmla="*/ 520254 h 691132"/>
                        <a:gd name="connsiteX5" fmla="*/ 159543 w 530123"/>
                        <a:gd name="connsiteY5" fmla="*/ 691132 h 691132"/>
                        <a:gd name="connsiteX6" fmla="*/ 0 w 530123"/>
                        <a:gd name="connsiteY6" fmla="*/ 691132 h 691132"/>
                        <a:gd name="connsiteX0" fmla="*/ 0 w 551921"/>
                        <a:gd name="connsiteY0" fmla="*/ 691132 h 739138"/>
                        <a:gd name="connsiteX1" fmla="*/ 2381 w 551921"/>
                        <a:gd name="connsiteY1" fmla="*/ 19619 h 739138"/>
                        <a:gd name="connsiteX2" fmla="*/ 235917 w 551921"/>
                        <a:gd name="connsiteY2" fmla="*/ 20191 h 739138"/>
                        <a:gd name="connsiteX3" fmla="*/ 310703 w 551921"/>
                        <a:gd name="connsiteY3" fmla="*/ 403101 h 739138"/>
                        <a:gd name="connsiteX4" fmla="*/ 526728 w 551921"/>
                        <a:gd name="connsiteY4" fmla="*/ 691133 h 739138"/>
                        <a:gd name="connsiteX5" fmla="*/ 159543 w 551921"/>
                        <a:gd name="connsiteY5" fmla="*/ 691132 h 739138"/>
                        <a:gd name="connsiteX6" fmla="*/ 0 w 551921"/>
                        <a:gd name="connsiteY6" fmla="*/ 691132 h 739138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59543 w 551921"/>
                        <a:gd name="connsiteY6" fmla="*/ 691132 h 739233"/>
                        <a:gd name="connsiteX7" fmla="*/ 0 w 551921"/>
                        <a:gd name="connsiteY7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216868 w 551921"/>
                        <a:gd name="connsiteY6" fmla="*/ 691704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66688 w 551921"/>
                        <a:gd name="connsiteY6" fmla="*/ 403101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66688 w 551921"/>
                        <a:gd name="connsiteY6" fmla="*/ 475109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66688 w 551921"/>
                        <a:gd name="connsiteY6" fmla="*/ 475109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30123"/>
                        <a:gd name="connsiteY0" fmla="*/ 691132 h 739233"/>
                        <a:gd name="connsiteX1" fmla="*/ 2381 w 530123"/>
                        <a:gd name="connsiteY1" fmla="*/ 19619 h 739233"/>
                        <a:gd name="connsiteX2" fmla="*/ 235917 w 530123"/>
                        <a:gd name="connsiteY2" fmla="*/ 20191 h 739233"/>
                        <a:gd name="connsiteX3" fmla="*/ 310703 w 530123"/>
                        <a:gd name="connsiteY3" fmla="*/ 403101 h 739233"/>
                        <a:gd name="connsiteX4" fmla="*/ 454720 w 530123"/>
                        <a:gd name="connsiteY4" fmla="*/ 691133 h 739233"/>
                        <a:gd name="connsiteX5" fmla="*/ 302593 w 530123"/>
                        <a:gd name="connsiteY5" fmla="*/ 691704 h 739233"/>
                        <a:gd name="connsiteX6" fmla="*/ 166688 w 530123"/>
                        <a:gd name="connsiteY6" fmla="*/ 475109 h 739233"/>
                        <a:gd name="connsiteX7" fmla="*/ 159543 w 530123"/>
                        <a:gd name="connsiteY7" fmla="*/ 691132 h 739233"/>
                        <a:gd name="connsiteX8" fmla="*/ 0 w 530123"/>
                        <a:gd name="connsiteY8" fmla="*/ 691132 h 739233"/>
                        <a:gd name="connsiteX0" fmla="*/ 0 w 534955"/>
                        <a:gd name="connsiteY0" fmla="*/ 691132 h 739804"/>
                        <a:gd name="connsiteX1" fmla="*/ 2381 w 534955"/>
                        <a:gd name="connsiteY1" fmla="*/ 19619 h 739804"/>
                        <a:gd name="connsiteX2" fmla="*/ 235917 w 534955"/>
                        <a:gd name="connsiteY2" fmla="*/ 20191 h 739804"/>
                        <a:gd name="connsiteX3" fmla="*/ 310703 w 534955"/>
                        <a:gd name="connsiteY3" fmla="*/ 403101 h 739804"/>
                        <a:gd name="connsiteX4" fmla="*/ 509762 w 534955"/>
                        <a:gd name="connsiteY4" fmla="*/ 691704 h 739804"/>
                        <a:gd name="connsiteX5" fmla="*/ 302593 w 534955"/>
                        <a:gd name="connsiteY5" fmla="*/ 691704 h 739804"/>
                        <a:gd name="connsiteX6" fmla="*/ 166688 w 534955"/>
                        <a:gd name="connsiteY6" fmla="*/ 475109 h 739804"/>
                        <a:gd name="connsiteX7" fmla="*/ 159543 w 534955"/>
                        <a:gd name="connsiteY7" fmla="*/ 691132 h 739804"/>
                        <a:gd name="connsiteX8" fmla="*/ 0 w 534955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166688 w 530123"/>
                        <a:gd name="connsiteY6" fmla="*/ 475109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94680 w 530123"/>
                        <a:gd name="connsiteY6" fmla="*/ 403100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135905 w 530123"/>
                        <a:gd name="connsiteY6" fmla="*/ 374996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154955 w 530123"/>
                        <a:gd name="connsiteY6" fmla="*/ 422621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30123" h="691704">
                          <a:moveTo>
                            <a:pt x="0" y="691132"/>
                          </a:moveTo>
                          <a:cubicBezTo>
                            <a:pt x="794" y="467294"/>
                            <a:pt x="1587" y="243457"/>
                            <a:pt x="2381" y="19619"/>
                          </a:cubicBezTo>
                          <a:lnTo>
                            <a:pt x="235917" y="20191"/>
                          </a:lnTo>
                          <a:cubicBezTo>
                            <a:pt x="530123" y="0"/>
                            <a:pt x="526431" y="389611"/>
                            <a:pt x="310703" y="403101"/>
                          </a:cubicBezTo>
                          <a:cubicBezTo>
                            <a:pt x="412923" y="548258"/>
                            <a:pt x="434645" y="578166"/>
                            <a:pt x="509762" y="691704"/>
                          </a:cubicBezTo>
                          <a:lnTo>
                            <a:pt x="302593" y="691704"/>
                          </a:lnTo>
                          <a:lnTo>
                            <a:pt x="154955" y="422621"/>
                          </a:lnTo>
                          <a:cubicBezTo>
                            <a:pt x="156484" y="512125"/>
                            <a:pt x="158014" y="601628"/>
                            <a:pt x="159543" y="691132"/>
                          </a:cubicBezTo>
                          <a:lnTo>
                            <a:pt x="0" y="691132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21" name="PLRI R innen"/>
                    <p:cNvSpPr/>
                    <p:nvPr/>
                  </p:nvSpPr>
                  <p:spPr>
                    <a:xfrm>
                      <a:off x="3335959" y="2806923"/>
                      <a:ext cx="141484" cy="199231"/>
                    </a:xfrm>
                    <a:custGeom>
                      <a:avLst/>
                      <a:gdLst>
                        <a:gd name="connsiteX0" fmla="*/ 0 w 42862"/>
                        <a:gd name="connsiteY0" fmla="*/ 197644 h 197644"/>
                        <a:gd name="connsiteX1" fmla="*/ 2381 w 42862"/>
                        <a:gd name="connsiteY1" fmla="*/ 0 h 197644"/>
                        <a:gd name="connsiteX2" fmla="*/ 42862 w 42862"/>
                        <a:gd name="connsiteY2" fmla="*/ 0 h 197644"/>
                        <a:gd name="connsiteX3" fmla="*/ 0 w 42862"/>
                        <a:gd name="connsiteY3" fmla="*/ 197644 h 197644"/>
                        <a:gd name="connsiteX0" fmla="*/ 0 w 124048"/>
                        <a:gd name="connsiteY0" fmla="*/ 204416 h 204416"/>
                        <a:gd name="connsiteX1" fmla="*/ 2381 w 124048"/>
                        <a:gd name="connsiteY1" fmla="*/ 6772 h 204416"/>
                        <a:gd name="connsiteX2" fmla="*/ 42862 w 124048"/>
                        <a:gd name="connsiteY2" fmla="*/ 6772 h 204416"/>
                        <a:gd name="connsiteX3" fmla="*/ 0 w 124048"/>
                        <a:gd name="connsiteY3" fmla="*/ 204416 h 204416"/>
                        <a:gd name="connsiteX0" fmla="*/ 0 w 165323"/>
                        <a:gd name="connsiteY0" fmla="*/ 204416 h 209204"/>
                        <a:gd name="connsiteX1" fmla="*/ 2381 w 165323"/>
                        <a:gd name="connsiteY1" fmla="*/ 6772 h 209204"/>
                        <a:gd name="connsiteX2" fmla="*/ 42862 w 165323"/>
                        <a:gd name="connsiteY2" fmla="*/ 6772 h 209204"/>
                        <a:gd name="connsiteX3" fmla="*/ 0 w 165323"/>
                        <a:gd name="connsiteY3" fmla="*/ 204416 h 209204"/>
                        <a:gd name="connsiteX0" fmla="*/ 0 w 171574"/>
                        <a:gd name="connsiteY0" fmla="*/ 204416 h 209204"/>
                        <a:gd name="connsiteX1" fmla="*/ 2381 w 171574"/>
                        <a:gd name="connsiteY1" fmla="*/ 6772 h 209204"/>
                        <a:gd name="connsiteX2" fmla="*/ 171574 w 171574"/>
                        <a:gd name="connsiteY2" fmla="*/ 121841 h 209204"/>
                        <a:gd name="connsiteX3" fmla="*/ 0 w 171574"/>
                        <a:gd name="connsiteY3" fmla="*/ 204416 h 209204"/>
                        <a:gd name="connsiteX0" fmla="*/ 0 w 172243"/>
                        <a:gd name="connsiteY0" fmla="*/ 204416 h 209204"/>
                        <a:gd name="connsiteX1" fmla="*/ 2381 w 172243"/>
                        <a:gd name="connsiteY1" fmla="*/ 6772 h 209204"/>
                        <a:gd name="connsiteX2" fmla="*/ 171574 w 172243"/>
                        <a:gd name="connsiteY2" fmla="*/ 121841 h 209204"/>
                        <a:gd name="connsiteX3" fmla="*/ 0 w 172243"/>
                        <a:gd name="connsiteY3" fmla="*/ 204416 h 209204"/>
                        <a:gd name="connsiteX0" fmla="*/ 0 w 172243"/>
                        <a:gd name="connsiteY0" fmla="*/ 197644 h 202432"/>
                        <a:gd name="connsiteX1" fmla="*/ 2381 w 172243"/>
                        <a:gd name="connsiteY1" fmla="*/ 0 h 202432"/>
                        <a:gd name="connsiteX2" fmla="*/ 171574 w 172243"/>
                        <a:gd name="connsiteY2" fmla="*/ 115069 h 202432"/>
                        <a:gd name="connsiteX3" fmla="*/ 0 w 172243"/>
                        <a:gd name="connsiteY3" fmla="*/ 197644 h 202432"/>
                        <a:gd name="connsiteX0" fmla="*/ 0 w 165323"/>
                        <a:gd name="connsiteY0" fmla="*/ 210121 h 214909"/>
                        <a:gd name="connsiteX1" fmla="*/ 2381 w 165323"/>
                        <a:gd name="connsiteY1" fmla="*/ 12477 h 214909"/>
                        <a:gd name="connsiteX2" fmla="*/ 99565 w 165323"/>
                        <a:gd name="connsiteY2" fmla="*/ 55538 h 214909"/>
                        <a:gd name="connsiteX3" fmla="*/ 0 w 165323"/>
                        <a:gd name="connsiteY3" fmla="*/ 210121 h 214909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1484"/>
                        <a:gd name="connsiteY0" fmla="*/ 197644 h 197644"/>
                        <a:gd name="connsiteX1" fmla="*/ 2381 w 141484"/>
                        <a:gd name="connsiteY1" fmla="*/ 0 h 197644"/>
                        <a:gd name="connsiteX2" fmla="*/ 140493 w 141484"/>
                        <a:gd name="connsiteY2" fmla="*/ 95250 h 197644"/>
                        <a:gd name="connsiteX3" fmla="*/ 0 w 141484"/>
                        <a:gd name="connsiteY3" fmla="*/ 197644 h 197644"/>
                        <a:gd name="connsiteX0" fmla="*/ 0 w 141484"/>
                        <a:gd name="connsiteY0" fmla="*/ 197644 h 199231"/>
                        <a:gd name="connsiteX1" fmla="*/ 2381 w 141484"/>
                        <a:gd name="connsiteY1" fmla="*/ 0 h 199231"/>
                        <a:gd name="connsiteX2" fmla="*/ 140493 w 141484"/>
                        <a:gd name="connsiteY2" fmla="*/ 95250 h 199231"/>
                        <a:gd name="connsiteX3" fmla="*/ 0 w 141484"/>
                        <a:gd name="connsiteY3" fmla="*/ 197644 h 1992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1484" h="199231">
                          <a:moveTo>
                            <a:pt x="0" y="197644"/>
                          </a:moveTo>
                          <a:cubicBezTo>
                            <a:pt x="794" y="131763"/>
                            <a:pt x="1587" y="65881"/>
                            <a:pt x="2381" y="0"/>
                          </a:cubicBezTo>
                          <a:cubicBezTo>
                            <a:pt x="88776" y="3125"/>
                            <a:pt x="141484" y="13692"/>
                            <a:pt x="140493" y="95250"/>
                          </a:cubicBezTo>
                          <a:cubicBezTo>
                            <a:pt x="140495" y="199231"/>
                            <a:pt x="79474" y="196330"/>
                            <a:pt x="0" y="197644"/>
                          </a:cubicBezTo>
                          <a:close/>
                        </a:path>
                      </a:pathLst>
                    </a:custGeom>
                    <a:solidFill>
                      <a:srgbClr val="BE1E3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sp>
                <p:nvSpPr>
                  <p:cNvPr id="16" name="PLRI L"/>
                  <p:cNvSpPr/>
                  <p:nvPr/>
                </p:nvSpPr>
                <p:spPr>
                  <a:xfrm>
                    <a:off x="2721520" y="2688431"/>
                    <a:ext cx="357436" cy="674464"/>
                  </a:xfrm>
                  <a:custGeom>
                    <a:avLst/>
                    <a:gdLst>
                      <a:gd name="connsiteX0" fmla="*/ 2381 w 359568"/>
                      <a:gd name="connsiteY0" fmla="*/ 0 h 676275"/>
                      <a:gd name="connsiteX1" fmla="*/ 4762 w 359568"/>
                      <a:gd name="connsiteY1" fmla="*/ 676275 h 676275"/>
                      <a:gd name="connsiteX2" fmla="*/ 0 w 359568"/>
                      <a:gd name="connsiteY2" fmla="*/ 676275 h 676275"/>
                      <a:gd name="connsiteX3" fmla="*/ 359568 w 359568"/>
                      <a:gd name="connsiteY3" fmla="*/ 673894 h 676275"/>
                      <a:gd name="connsiteX4" fmla="*/ 359568 w 359568"/>
                      <a:gd name="connsiteY4" fmla="*/ 533400 h 676275"/>
                      <a:gd name="connsiteX5" fmla="*/ 157162 w 359568"/>
                      <a:gd name="connsiteY5" fmla="*/ 533400 h 676275"/>
                      <a:gd name="connsiteX6" fmla="*/ 157162 w 359568"/>
                      <a:gd name="connsiteY6" fmla="*/ 2382 h 676275"/>
                      <a:gd name="connsiteX7" fmla="*/ 2381 w 359568"/>
                      <a:gd name="connsiteY7" fmla="*/ 0 h 676275"/>
                      <a:gd name="connsiteX0" fmla="*/ 0 w 357187"/>
                      <a:gd name="connsiteY0" fmla="*/ 0 h 676275"/>
                      <a:gd name="connsiteX1" fmla="*/ 2381 w 357187"/>
                      <a:gd name="connsiteY1" fmla="*/ 676275 h 676275"/>
                      <a:gd name="connsiteX2" fmla="*/ 266055 w 357187"/>
                      <a:gd name="connsiteY2" fmla="*/ 668561 h 676275"/>
                      <a:gd name="connsiteX3" fmla="*/ 357187 w 357187"/>
                      <a:gd name="connsiteY3" fmla="*/ 673894 h 676275"/>
                      <a:gd name="connsiteX4" fmla="*/ 357187 w 357187"/>
                      <a:gd name="connsiteY4" fmla="*/ 533400 h 676275"/>
                      <a:gd name="connsiteX5" fmla="*/ 154781 w 357187"/>
                      <a:gd name="connsiteY5" fmla="*/ 533400 h 676275"/>
                      <a:gd name="connsiteX6" fmla="*/ 154781 w 357187"/>
                      <a:gd name="connsiteY6" fmla="*/ 2382 h 676275"/>
                      <a:gd name="connsiteX7" fmla="*/ 0 w 357187"/>
                      <a:gd name="connsiteY7" fmla="*/ 0 h 676275"/>
                      <a:gd name="connsiteX0" fmla="*/ 0 w 357187"/>
                      <a:gd name="connsiteY0" fmla="*/ 0 h 676275"/>
                      <a:gd name="connsiteX1" fmla="*/ 2381 w 357187"/>
                      <a:gd name="connsiteY1" fmla="*/ 676275 h 676275"/>
                      <a:gd name="connsiteX2" fmla="*/ 357187 w 357187"/>
                      <a:gd name="connsiteY2" fmla="*/ 673894 h 676275"/>
                      <a:gd name="connsiteX3" fmla="*/ 357187 w 357187"/>
                      <a:gd name="connsiteY3" fmla="*/ 533400 h 676275"/>
                      <a:gd name="connsiteX4" fmla="*/ 154781 w 357187"/>
                      <a:gd name="connsiteY4" fmla="*/ 533400 h 676275"/>
                      <a:gd name="connsiteX5" fmla="*/ 154781 w 357187"/>
                      <a:gd name="connsiteY5" fmla="*/ 2382 h 676275"/>
                      <a:gd name="connsiteX6" fmla="*/ 0 w 357187"/>
                      <a:gd name="connsiteY6" fmla="*/ 0 h 676275"/>
                      <a:gd name="connsiteX0" fmla="*/ 249 w 357436"/>
                      <a:gd name="connsiteY0" fmla="*/ 0 h 674464"/>
                      <a:gd name="connsiteX1" fmla="*/ 794 w 357436"/>
                      <a:gd name="connsiteY1" fmla="*/ 674464 h 674464"/>
                      <a:gd name="connsiteX2" fmla="*/ 357436 w 357436"/>
                      <a:gd name="connsiteY2" fmla="*/ 673894 h 674464"/>
                      <a:gd name="connsiteX3" fmla="*/ 357436 w 357436"/>
                      <a:gd name="connsiteY3" fmla="*/ 533400 h 674464"/>
                      <a:gd name="connsiteX4" fmla="*/ 155030 w 357436"/>
                      <a:gd name="connsiteY4" fmla="*/ 533400 h 674464"/>
                      <a:gd name="connsiteX5" fmla="*/ 155030 w 357436"/>
                      <a:gd name="connsiteY5" fmla="*/ 2382 h 674464"/>
                      <a:gd name="connsiteX6" fmla="*/ 249 w 357436"/>
                      <a:gd name="connsiteY6" fmla="*/ 0 h 674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7436" h="674464">
                        <a:moveTo>
                          <a:pt x="249" y="0"/>
                        </a:moveTo>
                        <a:cubicBezTo>
                          <a:pt x="1043" y="225425"/>
                          <a:pt x="0" y="449039"/>
                          <a:pt x="794" y="674464"/>
                        </a:cubicBezTo>
                        <a:lnTo>
                          <a:pt x="357436" y="673894"/>
                        </a:lnTo>
                        <a:lnTo>
                          <a:pt x="357436" y="533400"/>
                        </a:lnTo>
                        <a:lnTo>
                          <a:pt x="155030" y="533400"/>
                        </a:lnTo>
                        <a:lnTo>
                          <a:pt x="155030" y="2382"/>
                        </a:lnTo>
                        <a:lnTo>
                          <a:pt x="249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grpSp>
                <p:nvGrpSpPr>
                  <p:cNvPr id="17" name="Gruppieren 10"/>
                  <p:cNvGrpSpPr/>
                  <p:nvPr/>
                </p:nvGrpSpPr>
                <p:grpSpPr>
                  <a:xfrm>
                    <a:off x="2157414" y="2683669"/>
                    <a:ext cx="597691" cy="676275"/>
                    <a:chOff x="2157414" y="2683669"/>
                    <a:chExt cx="597691" cy="676275"/>
                  </a:xfrm>
                </p:grpSpPr>
                <p:sp>
                  <p:nvSpPr>
                    <p:cNvPr id="18" name="PLRI P außen"/>
                    <p:cNvSpPr/>
                    <p:nvPr/>
                  </p:nvSpPr>
                  <p:spPr>
                    <a:xfrm>
                      <a:off x="2157414" y="2683669"/>
                      <a:ext cx="597691" cy="676275"/>
                    </a:xfrm>
                    <a:custGeom>
                      <a:avLst/>
                      <a:gdLst>
                        <a:gd name="connsiteX0" fmla="*/ 0 w 216693"/>
                        <a:gd name="connsiteY0" fmla="*/ 676275 h 676275"/>
                        <a:gd name="connsiteX1" fmla="*/ 2381 w 216693"/>
                        <a:gd name="connsiteY1" fmla="*/ 4762 h 676275"/>
                        <a:gd name="connsiteX2" fmla="*/ 216693 w 216693"/>
                        <a:gd name="connsiteY2" fmla="*/ 0 h 676275"/>
                        <a:gd name="connsiteX3" fmla="*/ 157162 w 216693"/>
                        <a:gd name="connsiteY3" fmla="*/ 454819 h 676275"/>
                        <a:gd name="connsiteX4" fmla="*/ 159543 w 216693"/>
                        <a:gd name="connsiteY4" fmla="*/ 676275 h 676275"/>
                        <a:gd name="connsiteX5" fmla="*/ 0 w 216693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5098"/>
                        <a:gd name="connsiteY0" fmla="*/ 676275 h 676275"/>
                        <a:gd name="connsiteX1" fmla="*/ 2381 w 565098"/>
                        <a:gd name="connsiteY1" fmla="*/ 4762 h 676275"/>
                        <a:gd name="connsiteX2" fmla="*/ 216693 w 565098"/>
                        <a:gd name="connsiteY2" fmla="*/ 0 h 676275"/>
                        <a:gd name="connsiteX3" fmla="*/ 157162 w 565098"/>
                        <a:gd name="connsiteY3" fmla="*/ 454819 h 676275"/>
                        <a:gd name="connsiteX4" fmla="*/ 159543 w 565098"/>
                        <a:gd name="connsiteY4" fmla="*/ 676275 h 676275"/>
                        <a:gd name="connsiteX5" fmla="*/ 0 w 565098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6189"/>
                        <a:gd name="connsiteY0" fmla="*/ 676275 h 676275"/>
                        <a:gd name="connsiteX1" fmla="*/ 2381 w 566189"/>
                        <a:gd name="connsiteY1" fmla="*/ 4762 h 676275"/>
                        <a:gd name="connsiteX2" fmla="*/ 216693 w 566189"/>
                        <a:gd name="connsiteY2" fmla="*/ 0 h 676275"/>
                        <a:gd name="connsiteX3" fmla="*/ 157162 w 566189"/>
                        <a:gd name="connsiteY3" fmla="*/ 454819 h 676275"/>
                        <a:gd name="connsiteX4" fmla="*/ 159543 w 566189"/>
                        <a:gd name="connsiteY4" fmla="*/ 676275 h 676275"/>
                        <a:gd name="connsiteX5" fmla="*/ 0 w 566189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97691" h="676275">
                          <a:moveTo>
                            <a:pt x="0" y="676275"/>
                          </a:moveTo>
                          <a:cubicBezTo>
                            <a:pt x="794" y="452437"/>
                            <a:pt x="1587" y="228600"/>
                            <a:pt x="2381" y="4762"/>
                          </a:cubicBezTo>
                          <a:lnTo>
                            <a:pt x="216693" y="0"/>
                          </a:lnTo>
                          <a:cubicBezTo>
                            <a:pt x="597691" y="26391"/>
                            <a:pt x="503360" y="499022"/>
                            <a:pt x="157162" y="454819"/>
                          </a:cubicBezTo>
                          <a:cubicBezTo>
                            <a:pt x="157956" y="528638"/>
                            <a:pt x="158749" y="602456"/>
                            <a:pt x="159543" y="676275"/>
                          </a:cubicBezTo>
                          <a:lnTo>
                            <a:pt x="0" y="676275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9" name="PLRI P innen"/>
                    <p:cNvSpPr/>
                    <p:nvPr/>
                  </p:nvSpPr>
                  <p:spPr>
                    <a:xfrm>
                      <a:off x="2312196" y="2809875"/>
                      <a:ext cx="141484" cy="199231"/>
                    </a:xfrm>
                    <a:custGeom>
                      <a:avLst/>
                      <a:gdLst>
                        <a:gd name="connsiteX0" fmla="*/ 0 w 42862"/>
                        <a:gd name="connsiteY0" fmla="*/ 197644 h 197644"/>
                        <a:gd name="connsiteX1" fmla="*/ 2381 w 42862"/>
                        <a:gd name="connsiteY1" fmla="*/ 0 h 197644"/>
                        <a:gd name="connsiteX2" fmla="*/ 42862 w 42862"/>
                        <a:gd name="connsiteY2" fmla="*/ 0 h 197644"/>
                        <a:gd name="connsiteX3" fmla="*/ 0 w 42862"/>
                        <a:gd name="connsiteY3" fmla="*/ 197644 h 197644"/>
                        <a:gd name="connsiteX0" fmla="*/ 0 w 124048"/>
                        <a:gd name="connsiteY0" fmla="*/ 204416 h 204416"/>
                        <a:gd name="connsiteX1" fmla="*/ 2381 w 124048"/>
                        <a:gd name="connsiteY1" fmla="*/ 6772 h 204416"/>
                        <a:gd name="connsiteX2" fmla="*/ 42862 w 124048"/>
                        <a:gd name="connsiteY2" fmla="*/ 6772 h 204416"/>
                        <a:gd name="connsiteX3" fmla="*/ 0 w 124048"/>
                        <a:gd name="connsiteY3" fmla="*/ 204416 h 204416"/>
                        <a:gd name="connsiteX0" fmla="*/ 0 w 165323"/>
                        <a:gd name="connsiteY0" fmla="*/ 204416 h 209204"/>
                        <a:gd name="connsiteX1" fmla="*/ 2381 w 165323"/>
                        <a:gd name="connsiteY1" fmla="*/ 6772 h 209204"/>
                        <a:gd name="connsiteX2" fmla="*/ 42862 w 165323"/>
                        <a:gd name="connsiteY2" fmla="*/ 6772 h 209204"/>
                        <a:gd name="connsiteX3" fmla="*/ 0 w 165323"/>
                        <a:gd name="connsiteY3" fmla="*/ 204416 h 209204"/>
                        <a:gd name="connsiteX0" fmla="*/ 0 w 171574"/>
                        <a:gd name="connsiteY0" fmla="*/ 204416 h 209204"/>
                        <a:gd name="connsiteX1" fmla="*/ 2381 w 171574"/>
                        <a:gd name="connsiteY1" fmla="*/ 6772 h 209204"/>
                        <a:gd name="connsiteX2" fmla="*/ 171574 w 171574"/>
                        <a:gd name="connsiteY2" fmla="*/ 121841 h 209204"/>
                        <a:gd name="connsiteX3" fmla="*/ 0 w 171574"/>
                        <a:gd name="connsiteY3" fmla="*/ 204416 h 209204"/>
                        <a:gd name="connsiteX0" fmla="*/ 0 w 172243"/>
                        <a:gd name="connsiteY0" fmla="*/ 204416 h 209204"/>
                        <a:gd name="connsiteX1" fmla="*/ 2381 w 172243"/>
                        <a:gd name="connsiteY1" fmla="*/ 6772 h 209204"/>
                        <a:gd name="connsiteX2" fmla="*/ 171574 w 172243"/>
                        <a:gd name="connsiteY2" fmla="*/ 121841 h 209204"/>
                        <a:gd name="connsiteX3" fmla="*/ 0 w 172243"/>
                        <a:gd name="connsiteY3" fmla="*/ 204416 h 209204"/>
                        <a:gd name="connsiteX0" fmla="*/ 0 w 172243"/>
                        <a:gd name="connsiteY0" fmla="*/ 197644 h 202432"/>
                        <a:gd name="connsiteX1" fmla="*/ 2381 w 172243"/>
                        <a:gd name="connsiteY1" fmla="*/ 0 h 202432"/>
                        <a:gd name="connsiteX2" fmla="*/ 171574 w 172243"/>
                        <a:gd name="connsiteY2" fmla="*/ 115069 h 202432"/>
                        <a:gd name="connsiteX3" fmla="*/ 0 w 172243"/>
                        <a:gd name="connsiteY3" fmla="*/ 197644 h 202432"/>
                        <a:gd name="connsiteX0" fmla="*/ 0 w 165323"/>
                        <a:gd name="connsiteY0" fmla="*/ 210121 h 214909"/>
                        <a:gd name="connsiteX1" fmla="*/ 2381 w 165323"/>
                        <a:gd name="connsiteY1" fmla="*/ 12477 h 214909"/>
                        <a:gd name="connsiteX2" fmla="*/ 99565 w 165323"/>
                        <a:gd name="connsiteY2" fmla="*/ 55538 h 214909"/>
                        <a:gd name="connsiteX3" fmla="*/ 0 w 165323"/>
                        <a:gd name="connsiteY3" fmla="*/ 210121 h 214909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1484"/>
                        <a:gd name="connsiteY0" fmla="*/ 197644 h 197644"/>
                        <a:gd name="connsiteX1" fmla="*/ 2381 w 141484"/>
                        <a:gd name="connsiteY1" fmla="*/ 0 h 197644"/>
                        <a:gd name="connsiteX2" fmla="*/ 140493 w 141484"/>
                        <a:gd name="connsiteY2" fmla="*/ 95250 h 197644"/>
                        <a:gd name="connsiteX3" fmla="*/ 0 w 141484"/>
                        <a:gd name="connsiteY3" fmla="*/ 197644 h 197644"/>
                        <a:gd name="connsiteX0" fmla="*/ 0 w 141484"/>
                        <a:gd name="connsiteY0" fmla="*/ 197644 h 199231"/>
                        <a:gd name="connsiteX1" fmla="*/ 2381 w 141484"/>
                        <a:gd name="connsiteY1" fmla="*/ 0 h 199231"/>
                        <a:gd name="connsiteX2" fmla="*/ 140493 w 141484"/>
                        <a:gd name="connsiteY2" fmla="*/ 95250 h 199231"/>
                        <a:gd name="connsiteX3" fmla="*/ 0 w 141484"/>
                        <a:gd name="connsiteY3" fmla="*/ 197644 h 1992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1484" h="199231">
                          <a:moveTo>
                            <a:pt x="0" y="197644"/>
                          </a:moveTo>
                          <a:cubicBezTo>
                            <a:pt x="794" y="131763"/>
                            <a:pt x="1587" y="65881"/>
                            <a:pt x="2381" y="0"/>
                          </a:cubicBezTo>
                          <a:cubicBezTo>
                            <a:pt x="88776" y="3125"/>
                            <a:pt x="141484" y="13692"/>
                            <a:pt x="140493" y="95250"/>
                          </a:cubicBezTo>
                          <a:cubicBezTo>
                            <a:pt x="140495" y="199231"/>
                            <a:pt x="79474" y="196330"/>
                            <a:pt x="0" y="197644"/>
                          </a:cubicBezTo>
                          <a:close/>
                        </a:path>
                      </a:pathLst>
                    </a:custGeom>
                    <a:solidFill>
                      <a:srgbClr val="BE1E3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</p:grpSp>
          </p:grpSp>
        </p:grpSp>
        <p:sp>
          <p:nvSpPr>
            <p:cNvPr id="8" name="Textfeld 7"/>
            <p:cNvSpPr txBox="1"/>
            <p:nvPr/>
          </p:nvSpPr>
          <p:spPr>
            <a:xfrm>
              <a:off x="4387992" y="2677543"/>
              <a:ext cx="5316295" cy="2852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>
                  <a:solidFill>
                    <a:srgbClr val="BE1E3C"/>
                  </a:solidFill>
                  <a:latin typeface="Arial Narrow" pitchFamily="34" charset="0"/>
                </a:rPr>
                <a:t>PETER L.</a:t>
              </a:r>
            </a:p>
            <a:p>
              <a:r>
                <a:rPr lang="de-DE" sz="1100" b="1" dirty="0">
                  <a:solidFill>
                    <a:srgbClr val="BE1E3C"/>
                  </a:solidFill>
                  <a:latin typeface="Arial Narrow" pitchFamily="34" charset="0"/>
                </a:rPr>
                <a:t>REICHERTZ INSTITUT</a:t>
              </a:r>
            </a:p>
            <a:p>
              <a:r>
                <a:rPr lang="de-DE" sz="1100" b="1" dirty="0">
                  <a:solidFill>
                    <a:srgbClr val="786E64"/>
                  </a:solidFill>
                  <a:latin typeface="Arial Narrow" pitchFamily="34" charset="0"/>
                </a:rPr>
                <a:t>FOR MEDICAL</a:t>
              </a:r>
              <a:br>
                <a:rPr lang="de-DE" sz="1100" b="1" dirty="0">
                  <a:solidFill>
                    <a:srgbClr val="786E64"/>
                  </a:solidFill>
                  <a:latin typeface="Arial Narrow" pitchFamily="34" charset="0"/>
                </a:rPr>
              </a:br>
              <a:r>
                <a:rPr lang="de-DE" sz="1100" b="1" dirty="0">
                  <a:solidFill>
                    <a:srgbClr val="786E64"/>
                  </a:solidFill>
                  <a:latin typeface="Arial Narrow" pitchFamily="34" charset="0"/>
                </a:rPr>
                <a:t>INFORMATICS</a:t>
              </a:r>
            </a:p>
          </p:txBody>
        </p:sp>
      </p:grpSp>
      <p:grpSp>
        <p:nvGrpSpPr>
          <p:cNvPr id="22" name="Gruppieren 21"/>
          <p:cNvGrpSpPr/>
          <p:nvPr userDrawn="1"/>
        </p:nvGrpSpPr>
        <p:grpSpPr>
          <a:xfrm>
            <a:off x="-7328" y="148456"/>
            <a:ext cx="2058378" cy="771087"/>
            <a:chOff x="-7328" y="148456"/>
            <a:chExt cx="2058378" cy="771087"/>
          </a:xfrm>
        </p:grpSpPr>
        <p:sp>
          <p:nvSpPr>
            <p:cNvPr id="23" name="AutoShape 3"/>
            <p:cNvSpPr>
              <a:spLocks noChangeAspect="1" noChangeArrowheads="1" noTextEdit="1"/>
            </p:cNvSpPr>
            <p:nvPr/>
          </p:nvSpPr>
          <p:spPr bwMode="auto">
            <a:xfrm>
              <a:off x="-7328" y="148456"/>
              <a:ext cx="2058378" cy="771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Rectangle 5"/>
            <p:cNvSpPr>
              <a:spLocks noChangeArrowheads="1"/>
            </p:cNvSpPr>
            <p:nvPr/>
          </p:nvSpPr>
          <p:spPr bwMode="auto">
            <a:xfrm>
              <a:off x="-7328" y="148456"/>
              <a:ext cx="2042931" cy="753065"/>
            </a:xfrm>
            <a:prstGeom prst="rect">
              <a:avLst/>
            </a:prstGeom>
            <a:solidFill>
              <a:srgbClr val="BE1E3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Freeform 6"/>
            <p:cNvSpPr>
              <a:spLocks/>
            </p:cNvSpPr>
            <p:nvPr/>
          </p:nvSpPr>
          <p:spPr bwMode="auto">
            <a:xfrm>
              <a:off x="382721" y="449682"/>
              <a:ext cx="56641" cy="72088"/>
            </a:xfrm>
            <a:custGeom>
              <a:avLst/>
              <a:gdLst>
                <a:gd name="T0" fmla="*/ 116 w 191"/>
                <a:gd name="T1" fmla="*/ 149 h 245"/>
                <a:gd name="T2" fmla="*/ 160 w 191"/>
                <a:gd name="T3" fmla="*/ 121 h 245"/>
                <a:gd name="T4" fmla="*/ 191 w 191"/>
                <a:gd name="T5" fmla="*/ 77 h 245"/>
                <a:gd name="T6" fmla="*/ 173 w 191"/>
                <a:gd name="T7" fmla="*/ 10 h 245"/>
                <a:gd name="T8" fmla="*/ 159 w 191"/>
                <a:gd name="T9" fmla="*/ 4 h 245"/>
                <a:gd name="T10" fmla="*/ 108 w 191"/>
                <a:gd name="T11" fmla="*/ 24 h 245"/>
                <a:gd name="T12" fmla="*/ 110 w 191"/>
                <a:gd name="T13" fmla="*/ 65 h 245"/>
                <a:gd name="T14" fmla="*/ 134 w 191"/>
                <a:gd name="T15" fmla="*/ 82 h 245"/>
                <a:gd name="T16" fmla="*/ 115 w 191"/>
                <a:gd name="T17" fmla="*/ 109 h 245"/>
                <a:gd name="T18" fmla="*/ 79 w 191"/>
                <a:gd name="T19" fmla="*/ 131 h 245"/>
                <a:gd name="T20" fmla="*/ 26 w 191"/>
                <a:gd name="T21" fmla="*/ 126 h 245"/>
                <a:gd name="T22" fmla="*/ 13 w 191"/>
                <a:gd name="T23" fmla="*/ 137 h 245"/>
                <a:gd name="T24" fmla="*/ 6 w 191"/>
                <a:gd name="T25" fmla="*/ 139 h 245"/>
                <a:gd name="T26" fmla="*/ 0 w 191"/>
                <a:gd name="T27" fmla="*/ 144 h 245"/>
                <a:gd name="T28" fmla="*/ 6 w 191"/>
                <a:gd name="T29" fmla="*/ 148 h 245"/>
                <a:gd name="T30" fmla="*/ 13 w 191"/>
                <a:gd name="T31" fmla="*/ 149 h 245"/>
                <a:gd name="T32" fmla="*/ 25 w 191"/>
                <a:gd name="T33" fmla="*/ 159 h 245"/>
                <a:gd name="T34" fmla="*/ 58 w 191"/>
                <a:gd name="T35" fmla="*/ 158 h 245"/>
                <a:gd name="T36" fmla="*/ 68 w 191"/>
                <a:gd name="T37" fmla="*/ 161 h 245"/>
                <a:gd name="T38" fmla="*/ 62 w 191"/>
                <a:gd name="T39" fmla="*/ 170 h 245"/>
                <a:gd name="T40" fmla="*/ 37 w 191"/>
                <a:gd name="T41" fmla="*/ 188 h 245"/>
                <a:gd name="T42" fmla="*/ 32 w 191"/>
                <a:gd name="T43" fmla="*/ 207 h 245"/>
                <a:gd name="T44" fmla="*/ 29 w 191"/>
                <a:gd name="T45" fmla="*/ 215 h 245"/>
                <a:gd name="T46" fmla="*/ 29 w 191"/>
                <a:gd name="T47" fmla="*/ 224 h 245"/>
                <a:gd name="T48" fmla="*/ 36 w 191"/>
                <a:gd name="T49" fmla="*/ 223 h 245"/>
                <a:gd name="T50" fmla="*/ 43 w 191"/>
                <a:gd name="T51" fmla="*/ 218 h 245"/>
                <a:gd name="T52" fmla="*/ 63 w 191"/>
                <a:gd name="T53" fmla="*/ 210 h 245"/>
                <a:gd name="T54" fmla="*/ 75 w 191"/>
                <a:gd name="T55" fmla="*/ 185 h 245"/>
                <a:gd name="T56" fmla="*/ 82 w 191"/>
                <a:gd name="T57" fmla="*/ 179 h 245"/>
                <a:gd name="T58" fmla="*/ 85 w 191"/>
                <a:gd name="T59" fmla="*/ 190 h 245"/>
                <a:gd name="T60" fmla="*/ 85 w 191"/>
                <a:gd name="T61" fmla="*/ 214 h 245"/>
                <a:gd name="T62" fmla="*/ 100 w 191"/>
                <a:gd name="T63" fmla="*/ 233 h 245"/>
                <a:gd name="T64" fmla="*/ 103 w 191"/>
                <a:gd name="T65" fmla="*/ 239 h 245"/>
                <a:gd name="T66" fmla="*/ 111 w 191"/>
                <a:gd name="T67" fmla="*/ 245 h 245"/>
                <a:gd name="T68" fmla="*/ 113 w 191"/>
                <a:gd name="T69" fmla="*/ 234 h 245"/>
                <a:gd name="T70" fmla="*/ 112 w 191"/>
                <a:gd name="T71" fmla="*/ 229 h 245"/>
                <a:gd name="T72" fmla="*/ 116 w 191"/>
                <a:gd name="T73" fmla="*/ 214 h 245"/>
                <a:gd name="T74" fmla="*/ 103 w 191"/>
                <a:gd name="T75" fmla="*/ 186 h 245"/>
                <a:gd name="T76" fmla="*/ 104 w 191"/>
                <a:gd name="T77" fmla="*/ 176 h 245"/>
                <a:gd name="T78" fmla="*/ 114 w 191"/>
                <a:gd name="T79" fmla="*/ 180 h 245"/>
                <a:gd name="T80" fmla="*/ 134 w 191"/>
                <a:gd name="T81" fmla="*/ 198 h 245"/>
                <a:gd name="T82" fmla="*/ 150 w 191"/>
                <a:gd name="T83" fmla="*/ 198 h 245"/>
                <a:gd name="T84" fmla="*/ 156 w 191"/>
                <a:gd name="T85" fmla="*/ 200 h 245"/>
                <a:gd name="T86" fmla="*/ 165 w 191"/>
                <a:gd name="T87" fmla="*/ 201 h 245"/>
                <a:gd name="T88" fmla="*/ 162 w 191"/>
                <a:gd name="T89" fmla="*/ 193 h 245"/>
                <a:gd name="T90" fmla="*/ 158 w 191"/>
                <a:gd name="T91" fmla="*/ 187 h 245"/>
                <a:gd name="T92" fmla="*/ 154 w 191"/>
                <a:gd name="T93" fmla="*/ 172 h 245"/>
                <a:gd name="T94" fmla="*/ 116 w 191"/>
                <a:gd name="T95" fmla="*/ 14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1" h="245">
                  <a:moveTo>
                    <a:pt x="116" y="149"/>
                  </a:moveTo>
                  <a:cubicBezTo>
                    <a:pt x="131" y="140"/>
                    <a:pt x="150" y="129"/>
                    <a:pt x="160" y="121"/>
                  </a:cubicBezTo>
                  <a:cubicBezTo>
                    <a:pt x="173" y="110"/>
                    <a:pt x="191" y="86"/>
                    <a:pt x="191" y="77"/>
                  </a:cubicBezTo>
                  <a:cubicBezTo>
                    <a:pt x="171" y="54"/>
                    <a:pt x="175" y="32"/>
                    <a:pt x="173" y="10"/>
                  </a:cubicBezTo>
                  <a:cubicBezTo>
                    <a:pt x="173" y="5"/>
                    <a:pt x="167" y="0"/>
                    <a:pt x="159" y="4"/>
                  </a:cubicBezTo>
                  <a:cubicBezTo>
                    <a:pt x="135" y="15"/>
                    <a:pt x="108" y="24"/>
                    <a:pt x="108" y="24"/>
                  </a:cubicBezTo>
                  <a:cubicBezTo>
                    <a:pt x="108" y="24"/>
                    <a:pt x="103" y="57"/>
                    <a:pt x="110" y="65"/>
                  </a:cubicBezTo>
                  <a:cubicBezTo>
                    <a:pt x="118" y="73"/>
                    <a:pt x="136" y="70"/>
                    <a:pt x="134" y="82"/>
                  </a:cubicBezTo>
                  <a:cubicBezTo>
                    <a:pt x="133" y="90"/>
                    <a:pt x="122" y="103"/>
                    <a:pt x="115" y="109"/>
                  </a:cubicBezTo>
                  <a:cubicBezTo>
                    <a:pt x="102" y="119"/>
                    <a:pt x="87" y="127"/>
                    <a:pt x="79" y="131"/>
                  </a:cubicBezTo>
                  <a:cubicBezTo>
                    <a:pt x="79" y="131"/>
                    <a:pt x="57" y="123"/>
                    <a:pt x="26" y="126"/>
                  </a:cubicBezTo>
                  <a:cubicBezTo>
                    <a:pt x="13" y="127"/>
                    <a:pt x="13" y="137"/>
                    <a:pt x="13" y="137"/>
                  </a:cubicBezTo>
                  <a:cubicBezTo>
                    <a:pt x="13" y="137"/>
                    <a:pt x="9" y="137"/>
                    <a:pt x="6" y="139"/>
                  </a:cubicBezTo>
                  <a:cubicBezTo>
                    <a:pt x="2" y="140"/>
                    <a:pt x="0" y="144"/>
                    <a:pt x="0" y="144"/>
                  </a:cubicBezTo>
                  <a:cubicBezTo>
                    <a:pt x="0" y="144"/>
                    <a:pt x="2" y="147"/>
                    <a:pt x="6" y="148"/>
                  </a:cubicBezTo>
                  <a:cubicBezTo>
                    <a:pt x="9" y="149"/>
                    <a:pt x="13" y="149"/>
                    <a:pt x="13" y="149"/>
                  </a:cubicBezTo>
                  <a:cubicBezTo>
                    <a:pt x="14" y="154"/>
                    <a:pt x="18" y="158"/>
                    <a:pt x="25" y="159"/>
                  </a:cubicBezTo>
                  <a:cubicBezTo>
                    <a:pt x="40" y="162"/>
                    <a:pt x="50" y="160"/>
                    <a:pt x="58" y="158"/>
                  </a:cubicBezTo>
                  <a:cubicBezTo>
                    <a:pt x="63" y="157"/>
                    <a:pt x="66" y="157"/>
                    <a:pt x="68" y="161"/>
                  </a:cubicBezTo>
                  <a:cubicBezTo>
                    <a:pt x="69" y="165"/>
                    <a:pt x="65" y="168"/>
                    <a:pt x="62" y="170"/>
                  </a:cubicBezTo>
                  <a:cubicBezTo>
                    <a:pt x="50" y="176"/>
                    <a:pt x="42" y="182"/>
                    <a:pt x="37" y="188"/>
                  </a:cubicBezTo>
                  <a:cubicBezTo>
                    <a:pt x="33" y="193"/>
                    <a:pt x="30" y="201"/>
                    <a:pt x="32" y="207"/>
                  </a:cubicBezTo>
                  <a:cubicBezTo>
                    <a:pt x="31" y="209"/>
                    <a:pt x="30" y="212"/>
                    <a:pt x="29" y="215"/>
                  </a:cubicBezTo>
                  <a:cubicBezTo>
                    <a:pt x="28" y="218"/>
                    <a:pt x="28" y="221"/>
                    <a:pt x="29" y="224"/>
                  </a:cubicBezTo>
                  <a:cubicBezTo>
                    <a:pt x="31" y="224"/>
                    <a:pt x="33" y="224"/>
                    <a:pt x="36" y="223"/>
                  </a:cubicBezTo>
                  <a:cubicBezTo>
                    <a:pt x="38" y="222"/>
                    <a:pt x="41" y="221"/>
                    <a:pt x="43" y="218"/>
                  </a:cubicBezTo>
                  <a:cubicBezTo>
                    <a:pt x="49" y="220"/>
                    <a:pt x="57" y="219"/>
                    <a:pt x="63" y="210"/>
                  </a:cubicBezTo>
                  <a:cubicBezTo>
                    <a:pt x="68" y="203"/>
                    <a:pt x="74" y="190"/>
                    <a:pt x="75" y="185"/>
                  </a:cubicBezTo>
                  <a:cubicBezTo>
                    <a:pt x="77" y="180"/>
                    <a:pt x="79" y="179"/>
                    <a:pt x="82" y="179"/>
                  </a:cubicBezTo>
                  <a:cubicBezTo>
                    <a:pt x="85" y="180"/>
                    <a:pt x="87" y="182"/>
                    <a:pt x="85" y="190"/>
                  </a:cubicBezTo>
                  <a:cubicBezTo>
                    <a:pt x="84" y="196"/>
                    <a:pt x="84" y="208"/>
                    <a:pt x="85" y="214"/>
                  </a:cubicBezTo>
                  <a:cubicBezTo>
                    <a:pt x="89" y="234"/>
                    <a:pt x="100" y="233"/>
                    <a:pt x="100" y="233"/>
                  </a:cubicBezTo>
                  <a:cubicBezTo>
                    <a:pt x="100" y="233"/>
                    <a:pt x="101" y="236"/>
                    <a:pt x="103" y="239"/>
                  </a:cubicBezTo>
                  <a:cubicBezTo>
                    <a:pt x="106" y="242"/>
                    <a:pt x="109" y="244"/>
                    <a:pt x="111" y="245"/>
                  </a:cubicBezTo>
                  <a:cubicBezTo>
                    <a:pt x="113" y="242"/>
                    <a:pt x="114" y="238"/>
                    <a:pt x="113" y="234"/>
                  </a:cubicBezTo>
                  <a:cubicBezTo>
                    <a:pt x="113" y="231"/>
                    <a:pt x="112" y="229"/>
                    <a:pt x="112" y="229"/>
                  </a:cubicBezTo>
                  <a:cubicBezTo>
                    <a:pt x="115" y="227"/>
                    <a:pt x="118" y="222"/>
                    <a:pt x="116" y="214"/>
                  </a:cubicBezTo>
                  <a:cubicBezTo>
                    <a:pt x="113" y="199"/>
                    <a:pt x="108" y="192"/>
                    <a:pt x="103" y="186"/>
                  </a:cubicBezTo>
                  <a:cubicBezTo>
                    <a:pt x="101" y="181"/>
                    <a:pt x="102" y="178"/>
                    <a:pt x="104" y="176"/>
                  </a:cubicBezTo>
                  <a:cubicBezTo>
                    <a:pt x="107" y="174"/>
                    <a:pt x="111" y="175"/>
                    <a:pt x="114" y="180"/>
                  </a:cubicBezTo>
                  <a:cubicBezTo>
                    <a:pt x="118" y="186"/>
                    <a:pt x="124" y="193"/>
                    <a:pt x="134" y="198"/>
                  </a:cubicBezTo>
                  <a:cubicBezTo>
                    <a:pt x="141" y="202"/>
                    <a:pt x="147" y="200"/>
                    <a:pt x="150" y="198"/>
                  </a:cubicBezTo>
                  <a:cubicBezTo>
                    <a:pt x="150" y="198"/>
                    <a:pt x="153" y="200"/>
                    <a:pt x="156" y="200"/>
                  </a:cubicBezTo>
                  <a:cubicBezTo>
                    <a:pt x="159" y="201"/>
                    <a:pt x="162" y="202"/>
                    <a:pt x="165" y="201"/>
                  </a:cubicBezTo>
                  <a:cubicBezTo>
                    <a:pt x="164" y="198"/>
                    <a:pt x="163" y="195"/>
                    <a:pt x="162" y="193"/>
                  </a:cubicBezTo>
                  <a:cubicBezTo>
                    <a:pt x="161" y="190"/>
                    <a:pt x="160" y="189"/>
                    <a:pt x="158" y="187"/>
                  </a:cubicBezTo>
                  <a:cubicBezTo>
                    <a:pt x="158" y="183"/>
                    <a:pt x="157" y="175"/>
                    <a:pt x="154" y="172"/>
                  </a:cubicBezTo>
                  <a:cubicBezTo>
                    <a:pt x="142" y="160"/>
                    <a:pt x="116" y="149"/>
                    <a:pt x="116" y="149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Freeform 7"/>
            <p:cNvSpPr>
              <a:spLocks noEditPoints="1"/>
            </p:cNvSpPr>
            <p:nvPr/>
          </p:nvSpPr>
          <p:spPr bwMode="auto">
            <a:xfrm>
              <a:off x="311920" y="323528"/>
              <a:ext cx="171209" cy="196955"/>
            </a:xfrm>
            <a:custGeom>
              <a:avLst/>
              <a:gdLst>
                <a:gd name="T0" fmla="*/ 262 w 580"/>
                <a:gd name="T1" fmla="*/ 90 h 671"/>
                <a:gd name="T2" fmla="*/ 580 w 580"/>
                <a:gd name="T3" fmla="*/ 628 h 671"/>
                <a:gd name="T4" fmla="*/ 549 w 580"/>
                <a:gd name="T5" fmla="*/ 625 h 671"/>
                <a:gd name="T6" fmla="*/ 518 w 580"/>
                <a:gd name="T7" fmla="*/ 612 h 671"/>
                <a:gd name="T8" fmla="*/ 528 w 580"/>
                <a:gd name="T9" fmla="*/ 661 h 671"/>
                <a:gd name="T10" fmla="*/ 515 w 580"/>
                <a:gd name="T11" fmla="*/ 659 h 671"/>
                <a:gd name="T12" fmla="*/ 497 w 580"/>
                <a:gd name="T13" fmla="*/ 606 h 671"/>
                <a:gd name="T14" fmla="*/ 458 w 580"/>
                <a:gd name="T15" fmla="*/ 644 h 671"/>
                <a:gd name="T16" fmla="*/ 444 w 580"/>
                <a:gd name="T17" fmla="*/ 641 h 671"/>
                <a:gd name="T18" fmla="*/ 477 w 580"/>
                <a:gd name="T19" fmla="*/ 596 h 671"/>
                <a:gd name="T20" fmla="*/ 439 w 580"/>
                <a:gd name="T21" fmla="*/ 586 h 671"/>
                <a:gd name="T22" fmla="*/ 415 w 580"/>
                <a:gd name="T23" fmla="*/ 570 h 671"/>
                <a:gd name="T24" fmla="*/ 440 w 580"/>
                <a:gd name="T25" fmla="*/ 553 h 671"/>
                <a:gd name="T26" fmla="*/ 462 w 580"/>
                <a:gd name="T27" fmla="*/ 454 h 671"/>
                <a:gd name="T28" fmla="*/ 260 w 580"/>
                <a:gd name="T29" fmla="*/ 449 h 671"/>
                <a:gd name="T30" fmla="*/ 204 w 580"/>
                <a:gd name="T31" fmla="*/ 575 h 671"/>
                <a:gd name="T32" fmla="*/ 215 w 580"/>
                <a:gd name="T33" fmla="*/ 604 h 671"/>
                <a:gd name="T34" fmla="*/ 185 w 580"/>
                <a:gd name="T35" fmla="*/ 601 h 671"/>
                <a:gd name="T36" fmla="*/ 154 w 580"/>
                <a:gd name="T37" fmla="*/ 589 h 671"/>
                <a:gd name="T38" fmla="*/ 164 w 580"/>
                <a:gd name="T39" fmla="*/ 638 h 671"/>
                <a:gd name="T40" fmla="*/ 150 w 580"/>
                <a:gd name="T41" fmla="*/ 636 h 671"/>
                <a:gd name="T42" fmla="*/ 132 w 580"/>
                <a:gd name="T43" fmla="*/ 582 h 671"/>
                <a:gd name="T44" fmla="*/ 93 w 580"/>
                <a:gd name="T45" fmla="*/ 621 h 671"/>
                <a:gd name="T46" fmla="*/ 79 w 580"/>
                <a:gd name="T47" fmla="*/ 618 h 671"/>
                <a:gd name="T48" fmla="*/ 113 w 580"/>
                <a:gd name="T49" fmla="*/ 573 h 671"/>
                <a:gd name="T50" fmla="*/ 75 w 580"/>
                <a:gd name="T51" fmla="*/ 562 h 671"/>
                <a:gd name="T52" fmla="*/ 50 w 580"/>
                <a:gd name="T53" fmla="*/ 546 h 671"/>
                <a:gd name="T54" fmla="*/ 77 w 580"/>
                <a:gd name="T55" fmla="*/ 529 h 671"/>
                <a:gd name="T56" fmla="*/ 204 w 580"/>
                <a:gd name="T57" fmla="*/ 449 h 671"/>
                <a:gd name="T58" fmla="*/ 141 w 580"/>
                <a:gd name="T59" fmla="*/ 335 h 671"/>
                <a:gd name="T60" fmla="*/ 85 w 580"/>
                <a:gd name="T61" fmla="*/ 334 h 671"/>
                <a:gd name="T62" fmla="*/ 72 w 580"/>
                <a:gd name="T63" fmla="*/ 338 h 671"/>
                <a:gd name="T64" fmla="*/ 75 w 580"/>
                <a:gd name="T65" fmla="*/ 291 h 671"/>
                <a:gd name="T66" fmla="*/ 44 w 580"/>
                <a:gd name="T67" fmla="*/ 307 h 671"/>
                <a:gd name="T68" fmla="*/ 14 w 580"/>
                <a:gd name="T69" fmla="*/ 314 h 671"/>
                <a:gd name="T70" fmla="*/ 32 w 580"/>
                <a:gd name="T71" fmla="*/ 278 h 671"/>
                <a:gd name="T72" fmla="*/ 55 w 580"/>
                <a:gd name="T73" fmla="*/ 257 h 671"/>
                <a:gd name="T74" fmla="*/ 4 w 580"/>
                <a:gd name="T75" fmla="*/ 236 h 671"/>
                <a:gd name="T76" fmla="*/ 17 w 580"/>
                <a:gd name="T77" fmla="*/ 227 h 671"/>
                <a:gd name="T78" fmla="*/ 74 w 580"/>
                <a:gd name="T79" fmla="*/ 241 h 671"/>
                <a:gd name="T80" fmla="*/ 63 w 580"/>
                <a:gd name="T81" fmla="*/ 186 h 671"/>
                <a:gd name="T82" fmla="*/ 70 w 580"/>
                <a:gd name="T83" fmla="*/ 175 h 671"/>
                <a:gd name="T84" fmla="*/ 100 w 580"/>
                <a:gd name="T85" fmla="*/ 233 h 671"/>
                <a:gd name="T86" fmla="*/ 185 w 580"/>
                <a:gd name="T87" fmla="*/ 249 h 671"/>
                <a:gd name="T88" fmla="*/ 195 w 580"/>
                <a:gd name="T89" fmla="*/ 193 h 671"/>
                <a:gd name="T90" fmla="*/ 251 w 580"/>
                <a:gd name="T91" fmla="*/ 140 h 671"/>
                <a:gd name="T92" fmla="*/ 176 w 580"/>
                <a:gd name="T93" fmla="*/ 93 h 671"/>
                <a:gd name="T94" fmla="*/ 278 w 580"/>
                <a:gd name="T95" fmla="*/ 64 h 671"/>
                <a:gd name="T96" fmla="*/ 306 w 580"/>
                <a:gd name="T97" fmla="*/ 85 h 671"/>
                <a:gd name="T98" fmla="*/ 351 w 580"/>
                <a:gd name="T99" fmla="*/ 161 h 671"/>
                <a:gd name="T100" fmla="*/ 329 w 580"/>
                <a:gd name="T101" fmla="*/ 196 h 671"/>
                <a:gd name="T102" fmla="*/ 333 w 580"/>
                <a:gd name="T103" fmla="*/ 284 h 671"/>
                <a:gd name="T104" fmla="*/ 286 w 580"/>
                <a:gd name="T105" fmla="*/ 291 h 671"/>
                <a:gd name="T106" fmla="*/ 474 w 580"/>
                <a:gd name="T107" fmla="*/ 286 h 671"/>
                <a:gd name="T108" fmla="*/ 395 w 580"/>
                <a:gd name="T109" fmla="*/ 200 h 671"/>
                <a:gd name="T110" fmla="*/ 440 w 580"/>
                <a:gd name="T111" fmla="*/ 10 h 671"/>
                <a:gd name="T112" fmla="*/ 470 w 580"/>
                <a:gd name="T113" fmla="*/ 81 h 671"/>
                <a:gd name="T114" fmla="*/ 435 w 580"/>
                <a:gd name="T115" fmla="*/ 219 h 671"/>
                <a:gd name="T116" fmla="*/ 490 w 580"/>
                <a:gd name="T117" fmla="*/ 348 h 671"/>
                <a:gd name="T118" fmla="*/ 535 w 580"/>
                <a:gd name="T119" fmla="*/ 410 h 671"/>
                <a:gd name="T120" fmla="*/ 528 w 580"/>
                <a:gd name="T121" fmla="*/ 574 h 671"/>
                <a:gd name="T122" fmla="*/ 577 w 580"/>
                <a:gd name="T123" fmla="*/ 619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671">
                  <a:moveTo>
                    <a:pt x="237" y="95"/>
                  </a:moveTo>
                  <a:cubicBezTo>
                    <a:pt x="237" y="95"/>
                    <a:pt x="255" y="118"/>
                    <a:pt x="264" y="111"/>
                  </a:cubicBezTo>
                  <a:cubicBezTo>
                    <a:pt x="272" y="105"/>
                    <a:pt x="268" y="96"/>
                    <a:pt x="262" y="90"/>
                  </a:cubicBezTo>
                  <a:cubicBezTo>
                    <a:pt x="254" y="81"/>
                    <a:pt x="245" y="87"/>
                    <a:pt x="237" y="95"/>
                  </a:cubicBezTo>
                  <a:lnTo>
                    <a:pt x="237" y="95"/>
                  </a:lnTo>
                  <a:close/>
                  <a:moveTo>
                    <a:pt x="580" y="628"/>
                  </a:moveTo>
                  <a:cubicBezTo>
                    <a:pt x="577" y="628"/>
                    <a:pt x="574" y="628"/>
                    <a:pt x="571" y="627"/>
                  </a:cubicBezTo>
                  <a:cubicBezTo>
                    <a:pt x="568" y="626"/>
                    <a:pt x="565" y="624"/>
                    <a:pt x="565" y="624"/>
                  </a:cubicBezTo>
                  <a:cubicBezTo>
                    <a:pt x="562" y="627"/>
                    <a:pt x="556" y="628"/>
                    <a:pt x="549" y="625"/>
                  </a:cubicBezTo>
                  <a:cubicBezTo>
                    <a:pt x="539" y="620"/>
                    <a:pt x="533" y="612"/>
                    <a:pt x="529" y="606"/>
                  </a:cubicBezTo>
                  <a:cubicBezTo>
                    <a:pt x="526" y="601"/>
                    <a:pt x="522" y="601"/>
                    <a:pt x="519" y="603"/>
                  </a:cubicBezTo>
                  <a:cubicBezTo>
                    <a:pt x="517" y="605"/>
                    <a:pt x="516" y="608"/>
                    <a:pt x="518" y="612"/>
                  </a:cubicBezTo>
                  <a:cubicBezTo>
                    <a:pt x="523" y="619"/>
                    <a:pt x="528" y="625"/>
                    <a:pt x="531" y="640"/>
                  </a:cubicBezTo>
                  <a:cubicBezTo>
                    <a:pt x="533" y="649"/>
                    <a:pt x="529" y="653"/>
                    <a:pt x="527" y="655"/>
                  </a:cubicBezTo>
                  <a:cubicBezTo>
                    <a:pt x="527" y="655"/>
                    <a:pt x="528" y="658"/>
                    <a:pt x="528" y="661"/>
                  </a:cubicBezTo>
                  <a:cubicBezTo>
                    <a:pt x="529" y="664"/>
                    <a:pt x="528" y="668"/>
                    <a:pt x="526" y="671"/>
                  </a:cubicBezTo>
                  <a:cubicBezTo>
                    <a:pt x="524" y="670"/>
                    <a:pt x="521" y="669"/>
                    <a:pt x="518" y="666"/>
                  </a:cubicBezTo>
                  <a:cubicBezTo>
                    <a:pt x="516" y="663"/>
                    <a:pt x="515" y="659"/>
                    <a:pt x="515" y="659"/>
                  </a:cubicBezTo>
                  <a:cubicBezTo>
                    <a:pt x="515" y="659"/>
                    <a:pt x="504" y="661"/>
                    <a:pt x="500" y="640"/>
                  </a:cubicBezTo>
                  <a:cubicBezTo>
                    <a:pt x="499" y="635"/>
                    <a:pt x="499" y="622"/>
                    <a:pt x="500" y="616"/>
                  </a:cubicBezTo>
                  <a:cubicBezTo>
                    <a:pt x="502" y="608"/>
                    <a:pt x="500" y="606"/>
                    <a:pt x="497" y="606"/>
                  </a:cubicBezTo>
                  <a:cubicBezTo>
                    <a:pt x="494" y="605"/>
                    <a:pt x="492" y="606"/>
                    <a:pt x="490" y="611"/>
                  </a:cubicBezTo>
                  <a:cubicBezTo>
                    <a:pt x="489" y="616"/>
                    <a:pt x="483" y="629"/>
                    <a:pt x="478" y="636"/>
                  </a:cubicBezTo>
                  <a:cubicBezTo>
                    <a:pt x="472" y="645"/>
                    <a:pt x="464" y="646"/>
                    <a:pt x="458" y="644"/>
                  </a:cubicBezTo>
                  <a:cubicBezTo>
                    <a:pt x="456" y="647"/>
                    <a:pt x="453" y="649"/>
                    <a:pt x="451" y="650"/>
                  </a:cubicBezTo>
                  <a:cubicBezTo>
                    <a:pt x="448" y="651"/>
                    <a:pt x="446" y="651"/>
                    <a:pt x="444" y="651"/>
                  </a:cubicBezTo>
                  <a:cubicBezTo>
                    <a:pt x="443" y="647"/>
                    <a:pt x="443" y="644"/>
                    <a:pt x="444" y="641"/>
                  </a:cubicBezTo>
                  <a:cubicBezTo>
                    <a:pt x="444" y="638"/>
                    <a:pt x="446" y="636"/>
                    <a:pt x="447" y="634"/>
                  </a:cubicBezTo>
                  <a:cubicBezTo>
                    <a:pt x="445" y="628"/>
                    <a:pt x="447" y="620"/>
                    <a:pt x="452" y="614"/>
                  </a:cubicBezTo>
                  <a:cubicBezTo>
                    <a:pt x="457" y="608"/>
                    <a:pt x="465" y="603"/>
                    <a:pt x="477" y="596"/>
                  </a:cubicBezTo>
                  <a:cubicBezTo>
                    <a:pt x="480" y="594"/>
                    <a:pt x="484" y="591"/>
                    <a:pt x="483" y="587"/>
                  </a:cubicBezTo>
                  <a:cubicBezTo>
                    <a:pt x="481" y="584"/>
                    <a:pt x="478" y="583"/>
                    <a:pt x="473" y="584"/>
                  </a:cubicBezTo>
                  <a:cubicBezTo>
                    <a:pt x="465" y="586"/>
                    <a:pt x="455" y="588"/>
                    <a:pt x="439" y="586"/>
                  </a:cubicBezTo>
                  <a:cubicBezTo>
                    <a:pt x="433" y="585"/>
                    <a:pt x="429" y="580"/>
                    <a:pt x="428" y="576"/>
                  </a:cubicBezTo>
                  <a:cubicBezTo>
                    <a:pt x="428" y="576"/>
                    <a:pt x="424" y="576"/>
                    <a:pt x="421" y="575"/>
                  </a:cubicBezTo>
                  <a:cubicBezTo>
                    <a:pt x="417" y="573"/>
                    <a:pt x="415" y="570"/>
                    <a:pt x="415" y="570"/>
                  </a:cubicBezTo>
                  <a:cubicBezTo>
                    <a:pt x="415" y="570"/>
                    <a:pt x="417" y="566"/>
                    <a:pt x="420" y="565"/>
                  </a:cubicBezTo>
                  <a:cubicBezTo>
                    <a:pt x="424" y="564"/>
                    <a:pt x="428" y="563"/>
                    <a:pt x="428" y="563"/>
                  </a:cubicBezTo>
                  <a:cubicBezTo>
                    <a:pt x="428" y="563"/>
                    <a:pt x="428" y="554"/>
                    <a:pt x="440" y="553"/>
                  </a:cubicBezTo>
                  <a:cubicBezTo>
                    <a:pt x="464" y="549"/>
                    <a:pt x="486" y="557"/>
                    <a:pt x="494" y="559"/>
                  </a:cubicBezTo>
                  <a:cubicBezTo>
                    <a:pt x="500" y="546"/>
                    <a:pt x="507" y="510"/>
                    <a:pt x="504" y="489"/>
                  </a:cubicBezTo>
                  <a:cubicBezTo>
                    <a:pt x="500" y="468"/>
                    <a:pt x="472" y="474"/>
                    <a:pt x="462" y="454"/>
                  </a:cubicBezTo>
                  <a:cubicBezTo>
                    <a:pt x="450" y="429"/>
                    <a:pt x="452" y="391"/>
                    <a:pt x="435" y="388"/>
                  </a:cubicBezTo>
                  <a:cubicBezTo>
                    <a:pt x="407" y="382"/>
                    <a:pt x="430" y="404"/>
                    <a:pt x="331" y="429"/>
                  </a:cubicBezTo>
                  <a:cubicBezTo>
                    <a:pt x="301" y="436"/>
                    <a:pt x="277" y="432"/>
                    <a:pt x="260" y="449"/>
                  </a:cubicBezTo>
                  <a:cubicBezTo>
                    <a:pt x="253" y="456"/>
                    <a:pt x="242" y="488"/>
                    <a:pt x="226" y="509"/>
                  </a:cubicBezTo>
                  <a:cubicBezTo>
                    <a:pt x="197" y="545"/>
                    <a:pt x="176" y="556"/>
                    <a:pt x="176" y="556"/>
                  </a:cubicBezTo>
                  <a:cubicBezTo>
                    <a:pt x="180" y="557"/>
                    <a:pt x="196" y="565"/>
                    <a:pt x="204" y="575"/>
                  </a:cubicBezTo>
                  <a:cubicBezTo>
                    <a:pt x="207" y="579"/>
                    <a:pt x="209" y="586"/>
                    <a:pt x="208" y="590"/>
                  </a:cubicBezTo>
                  <a:cubicBezTo>
                    <a:pt x="210" y="592"/>
                    <a:pt x="211" y="593"/>
                    <a:pt x="213" y="596"/>
                  </a:cubicBezTo>
                  <a:cubicBezTo>
                    <a:pt x="214" y="599"/>
                    <a:pt x="215" y="601"/>
                    <a:pt x="215" y="604"/>
                  </a:cubicBezTo>
                  <a:cubicBezTo>
                    <a:pt x="212" y="605"/>
                    <a:pt x="209" y="604"/>
                    <a:pt x="206" y="603"/>
                  </a:cubicBezTo>
                  <a:cubicBezTo>
                    <a:pt x="204" y="603"/>
                    <a:pt x="201" y="601"/>
                    <a:pt x="201" y="601"/>
                  </a:cubicBezTo>
                  <a:cubicBezTo>
                    <a:pt x="197" y="604"/>
                    <a:pt x="192" y="605"/>
                    <a:pt x="185" y="601"/>
                  </a:cubicBezTo>
                  <a:cubicBezTo>
                    <a:pt x="174" y="596"/>
                    <a:pt x="169" y="589"/>
                    <a:pt x="165" y="583"/>
                  </a:cubicBezTo>
                  <a:cubicBezTo>
                    <a:pt x="161" y="578"/>
                    <a:pt x="157" y="577"/>
                    <a:pt x="155" y="579"/>
                  </a:cubicBezTo>
                  <a:cubicBezTo>
                    <a:pt x="152" y="581"/>
                    <a:pt x="151" y="585"/>
                    <a:pt x="154" y="589"/>
                  </a:cubicBezTo>
                  <a:cubicBezTo>
                    <a:pt x="158" y="595"/>
                    <a:pt x="164" y="602"/>
                    <a:pt x="167" y="617"/>
                  </a:cubicBezTo>
                  <a:cubicBezTo>
                    <a:pt x="169" y="625"/>
                    <a:pt x="165" y="630"/>
                    <a:pt x="162" y="632"/>
                  </a:cubicBezTo>
                  <a:cubicBezTo>
                    <a:pt x="162" y="632"/>
                    <a:pt x="163" y="634"/>
                    <a:pt x="164" y="638"/>
                  </a:cubicBezTo>
                  <a:cubicBezTo>
                    <a:pt x="164" y="641"/>
                    <a:pt x="163" y="645"/>
                    <a:pt x="162" y="648"/>
                  </a:cubicBezTo>
                  <a:cubicBezTo>
                    <a:pt x="159" y="647"/>
                    <a:pt x="156" y="645"/>
                    <a:pt x="154" y="642"/>
                  </a:cubicBezTo>
                  <a:cubicBezTo>
                    <a:pt x="151" y="639"/>
                    <a:pt x="150" y="636"/>
                    <a:pt x="150" y="636"/>
                  </a:cubicBezTo>
                  <a:cubicBezTo>
                    <a:pt x="150" y="636"/>
                    <a:pt x="139" y="637"/>
                    <a:pt x="136" y="617"/>
                  </a:cubicBezTo>
                  <a:cubicBezTo>
                    <a:pt x="135" y="611"/>
                    <a:pt x="135" y="599"/>
                    <a:pt x="136" y="593"/>
                  </a:cubicBezTo>
                  <a:cubicBezTo>
                    <a:pt x="137" y="585"/>
                    <a:pt x="135" y="583"/>
                    <a:pt x="132" y="582"/>
                  </a:cubicBezTo>
                  <a:cubicBezTo>
                    <a:pt x="129" y="582"/>
                    <a:pt x="127" y="583"/>
                    <a:pt x="126" y="588"/>
                  </a:cubicBezTo>
                  <a:cubicBezTo>
                    <a:pt x="124" y="593"/>
                    <a:pt x="118" y="606"/>
                    <a:pt x="113" y="613"/>
                  </a:cubicBezTo>
                  <a:cubicBezTo>
                    <a:pt x="107" y="622"/>
                    <a:pt x="99" y="623"/>
                    <a:pt x="93" y="621"/>
                  </a:cubicBezTo>
                  <a:cubicBezTo>
                    <a:pt x="91" y="624"/>
                    <a:pt x="89" y="625"/>
                    <a:pt x="86" y="626"/>
                  </a:cubicBezTo>
                  <a:cubicBezTo>
                    <a:pt x="84" y="627"/>
                    <a:pt x="81" y="628"/>
                    <a:pt x="79" y="628"/>
                  </a:cubicBezTo>
                  <a:cubicBezTo>
                    <a:pt x="78" y="624"/>
                    <a:pt x="78" y="621"/>
                    <a:pt x="79" y="618"/>
                  </a:cubicBezTo>
                  <a:cubicBezTo>
                    <a:pt x="80" y="615"/>
                    <a:pt x="81" y="612"/>
                    <a:pt x="83" y="610"/>
                  </a:cubicBezTo>
                  <a:cubicBezTo>
                    <a:pt x="80" y="604"/>
                    <a:pt x="83" y="596"/>
                    <a:pt x="88" y="591"/>
                  </a:cubicBezTo>
                  <a:cubicBezTo>
                    <a:pt x="92" y="585"/>
                    <a:pt x="101" y="579"/>
                    <a:pt x="113" y="573"/>
                  </a:cubicBezTo>
                  <a:cubicBezTo>
                    <a:pt x="116" y="571"/>
                    <a:pt x="119" y="568"/>
                    <a:pt x="118" y="564"/>
                  </a:cubicBezTo>
                  <a:cubicBezTo>
                    <a:pt x="117" y="560"/>
                    <a:pt x="113" y="560"/>
                    <a:pt x="109" y="561"/>
                  </a:cubicBezTo>
                  <a:cubicBezTo>
                    <a:pt x="100" y="563"/>
                    <a:pt x="90" y="565"/>
                    <a:pt x="75" y="562"/>
                  </a:cubicBezTo>
                  <a:cubicBezTo>
                    <a:pt x="69" y="562"/>
                    <a:pt x="64" y="557"/>
                    <a:pt x="63" y="552"/>
                  </a:cubicBezTo>
                  <a:cubicBezTo>
                    <a:pt x="63" y="552"/>
                    <a:pt x="59" y="552"/>
                    <a:pt x="56" y="551"/>
                  </a:cubicBezTo>
                  <a:cubicBezTo>
                    <a:pt x="52" y="550"/>
                    <a:pt x="50" y="546"/>
                    <a:pt x="50" y="546"/>
                  </a:cubicBezTo>
                  <a:cubicBezTo>
                    <a:pt x="50" y="546"/>
                    <a:pt x="52" y="543"/>
                    <a:pt x="56" y="542"/>
                  </a:cubicBezTo>
                  <a:cubicBezTo>
                    <a:pt x="59" y="540"/>
                    <a:pt x="63" y="540"/>
                    <a:pt x="63" y="540"/>
                  </a:cubicBezTo>
                  <a:cubicBezTo>
                    <a:pt x="63" y="540"/>
                    <a:pt x="65" y="530"/>
                    <a:pt x="77" y="529"/>
                  </a:cubicBezTo>
                  <a:cubicBezTo>
                    <a:pt x="108" y="525"/>
                    <a:pt x="135" y="536"/>
                    <a:pt x="135" y="536"/>
                  </a:cubicBezTo>
                  <a:cubicBezTo>
                    <a:pt x="135" y="536"/>
                    <a:pt x="172" y="511"/>
                    <a:pt x="184" y="494"/>
                  </a:cubicBezTo>
                  <a:cubicBezTo>
                    <a:pt x="194" y="480"/>
                    <a:pt x="201" y="464"/>
                    <a:pt x="204" y="449"/>
                  </a:cubicBezTo>
                  <a:cubicBezTo>
                    <a:pt x="207" y="431"/>
                    <a:pt x="202" y="430"/>
                    <a:pt x="196" y="426"/>
                  </a:cubicBezTo>
                  <a:cubicBezTo>
                    <a:pt x="189" y="420"/>
                    <a:pt x="176" y="412"/>
                    <a:pt x="161" y="394"/>
                  </a:cubicBezTo>
                  <a:cubicBezTo>
                    <a:pt x="153" y="384"/>
                    <a:pt x="141" y="359"/>
                    <a:pt x="141" y="335"/>
                  </a:cubicBezTo>
                  <a:cubicBezTo>
                    <a:pt x="129" y="324"/>
                    <a:pt x="113" y="306"/>
                    <a:pt x="102" y="291"/>
                  </a:cubicBezTo>
                  <a:cubicBezTo>
                    <a:pt x="102" y="298"/>
                    <a:pt x="103" y="311"/>
                    <a:pt x="98" y="325"/>
                  </a:cubicBezTo>
                  <a:cubicBezTo>
                    <a:pt x="96" y="329"/>
                    <a:pt x="89" y="333"/>
                    <a:pt x="85" y="334"/>
                  </a:cubicBezTo>
                  <a:cubicBezTo>
                    <a:pt x="85" y="337"/>
                    <a:pt x="83" y="338"/>
                    <a:pt x="82" y="341"/>
                  </a:cubicBezTo>
                  <a:cubicBezTo>
                    <a:pt x="80" y="343"/>
                    <a:pt x="77" y="345"/>
                    <a:pt x="75" y="346"/>
                  </a:cubicBezTo>
                  <a:cubicBezTo>
                    <a:pt x="73" y="344"/>
                    <a:pt x="72" y="341"/>
                    <a:pt x="72" y="338"/>
                  </a:cubicBezTo>
                  <a:cubicBezTo>
                    <a:pt x="72" y="335"/>
                    <a:pt x="73" y="332"/>
                    <a:pt x="73" y="332"/>
                  </a:cubicBezTo>
                  <a:cubicBezTo>
                    <a:pt x="69" y="330"/>
                    <a:pt x="65" y="325"/>
                    <a:pt x="66" y="317"/>
                  </a:cubicBezTo>
                  <a:cubicBezTo>
                    <a:pt x="66" y="305"/>
                    <a:pt x="71" y="297"/>
                    <a:pt x="75" y="291"/>
                  </a:cubicBezTo>
                  <a:cubicBezTo>
                    <a:pt x="78" y="286"/>
                    <a:pt x="77" y="283"/>
                    <a:pt x="74" y="281"/>
                  </a:cubicBezTo>
                  <a:cubicBezTo>
                    <a:pt x="71" y="279"/>
                    <a:pt x="68" y="280"/>
                    <a:pt x="65" y="284"/>
                  </a:cubicBezTo>
                  <a:cubicBezTo>
                    <a:pt x="61" y="290"/>
                    <a:pt x="57" y="298"/>
                    <a:pt x="44" y="307"/>
                  </a:cubicBezTo>
                  <a:cubicBezTo>
                    <a:pt x="37" y="312"/>
                    <a:pt x="32" y="310"/>
                    <a:pt x="29" y="308"/>
                  </a:cubicBezTo>
                  <a:cubicBezTo>
                    <a:pt x="29" y="308"/>
                    <a:pt x="27" y="310"/>
                    <a:pt x="24" y="312"/>
                  </a:cubicBezTo>
                  <a:cubicBezTo>
                    <a:pt x="21" y="314"/>
                    <a:pt x="17" y="314"/>
                    <a:pt x="14" y="314"/>
                  </a:cubicBezTo>
                  <a:cubicBezTo>
                    <a:pt x="14" y="311"/>
                    <a:pt x="14" y="308"/>
                    <a:pt x="16" y="304"/>
                  </a:cubicBezTo>
                  <a:cubicBezTo>
                    <a:pt x="18" y="301"/>
                    <a:pt x="20" y="299"/>
                    <a:pt x="20" y="299"/>
                  </a:cubicBezTo>
                  <a:cubicBezTo>
                    <a:pt x="20" y="299"/>
                    <a:pt x="15" y="289"/>
                    <a:pt x="32" y="278"/>
                  </a:cubicBezTo>
                  <a:cubicBezTo>
                    <a:pt x="37" y="275"/>
                    <a:pt x="49" y="270"/>
                    <a:pt x="54" y="269"/>
                  </a:cubicBezTo>
                  <a:cubicBezTo>
                    <a:pt x="62" y="267"/>
                    <a:pt x="63" y="264"/>
                    <a:pt x="63" y="261"/>
                  </a:cubicBezTo>
                  <a:cubicBezTo>
                    <a:pt x="62" y="258"/>
                    <a:pt x="60" y="257"/>
                    <a:pt x="55" y="257"/>
                  </a:cubicBezTo>
                  <a:cubicBezTo>
                    <a:pt x="49" y="258"/>
                    <a:pt x="35" y="257"/>
                    <a:pt x="27" y="256"/>
                  </a:cubicBezTo>
                  <a:cubicBezTo>
                    <a:pt x="17" y="254"/>
                    <a:pt x="12" y="247"/>
                    <a:pt x="12" y="240"/>
                  </a:cubicBezTo>
                  <a:cubicBezTo>
                    <a:pt x="8" y="240"/>
                    <a:pt x="6" y="238"/>
                    <a:pt x="4" y="236"/>
                  </a:cubicBezTo>
                  <a:cubicBezTo>
                    <a:pt x="2" y="234"/>
                    <a:pt x="1" y="232"/>
                    <a:pt x="0" y="230"/>
                  </a:cubicBezTo>
                  <a:cubicBezTo>
                    <a:pt x="3" y="228"/>
                    <a:pt x="6" y="227"/>
                    <a:pt x="9" y="226"/>
                  </a:cubicBezTo>
                  <a:cubicBezTo>
                    <a:pt x="12" y="226"/>
                    <a:pt x="15" y="226"/>
                    <a:pt x="17" y="227"/>
                  </a:cubicBezTo>
                  <a:cubicBezTo>
                    <a:pt x="22" y="222"/>
                    <a:pt x="30" y="221"/>
                    <a:pt x="38" y="224"/>
                  </a:cubicBezTo>
                  <a:cubicBezTo>
                    <a:pt x="45" y="226"/>
                    <a:pt x="53" y="231"/>
                    <a:pt x="64" y="239"/>
                  </a:cubicBezTo>
                  <a:cubicBezTo>
                    <a:pt x="67" y="242"/>
                    <a:pt x="71" y="244"/>
                    <a:pt x="74" y="241"/>
                  </a:cubicBezTo>
                  <a:cubicBezTo>
                    <a:pt x="77" y="238"/>
                    <a:pt x="76" y="235"/>
                    <a:pt x="73" y="231"/>
                  </a:cubicBezTo>
                  <a:cubicBezTo>
                    <a:pt x="68" y="224"/>
                    <a:pt x="63" y="216"/>
                    <a:pt x="59" y="201"/>
                  </a:cubicBezTo>
                  <a:cubicBezTo>
                    <a:pt x="57" y="195"/>
                    <a:pt x="60" y="189"/>
                    <a:pt x="63" y="186"/>
                  </a:cubicBezTo>
                  <a:cubicBezTo>
                    <a:pt x="63" y="186"/>
                    <a:pt x="62" y="183"/>
                    <a:pt x="62" y="180"/>
                  </a:cubicBezTo>
                  <a:cubicBezTo>
                    <a:pt x="62" y="175"/>
                    <a:pt x="63" y="172"/>
                    <a:pt x="63" y="172"/>
                  </a:cubicBezTo>
                  <a:cubicBezTo>
                    <a:pt x="63" y="172"/>
                    <a:pt x="68" y="172"/>
                    <a:pt x="70" y="175"/>
                  </a:cubicBezTo>
                  <a:cubicBezTo>
                    <a:pt x="73" y="177"/>
                    <a:pt x="75" y="181"/>
                    <a:pt x="75" y="181"/>
                  </a:cubicBezTo>
                  <a:cubicBezTo>
                    <a:pt x="75" y="181"/>
                    <a:pt x="86" y="179"/>
                    <a:pt x="92" y="189"/>
                  </a:cubicBezTo>
                  <a:cubicBezTo>
                    <a:pt x="103" y="210"/>
                    <a:pt x="101" y="227"/>
                    <a:pt x="100" y="233"/>
                  </a:cubicBezTo>
                  <a:cubicBezTo>
                    <a:pt x="109" y="250"/>
                    <a:pt x="117" y="257"/>
                    <a:pt x="128" y="267"/>
                  </a:cubicBezTo>
                  <a:cubicBezTo>
                    <a:pt x="133" y="273"/>
                    <a:pt x="143" y="278"/>
                    <a:pt x="154" y="284"/>
                  </a:cubicBezTo>
                  <a:cubicBezTo>
                    <a:pt x="162" y="272"/>
                    <a:pt x="172" y="261"/>
                    <a:pt x="185" y="249"/>
                  </a:cubicBezTo>
                  <a:cubicBezTo>
                    <a:pt x="200" y="234"/>
                    <a:pt x="211" y="227"/>
                    <a:pt x="222" y="217"/>
                  </a:cubicBezTo>
                  <a:cubicBezTo>
                    <a:pt x="235" y="205"/>
                    <a:pt x="242" y="192"/>
                    <a:pt x="242" y="192"/>
                  </a:cubicBezTo>
                  <a:cubicBezTo>
                    <a:pt x="242" y="192"/>
                    <a:pt x="219" y="185"/>
                    <a:pt x="195" y="193"/>
                  </a:cubicBezTo>
                  <a:cubicBezTo>
                    <a:pt x="192" y="188"/>
                    <a:pt x="187" y="179"/>
                    <a:pt x="191" y="173"/>
                  </a:cubicBezTo>
                  <a:cubicBezTo>
                    <a:pt x="209" y="166"/>
                    <a:pt x="236" y="167"/>
                    <a:pt x="248" y="170"/>
                  </a:cubicBezTo>
                  <a:cubicBezTo>
                    <a:pt x="252" y="164"/>
                    <a:pt x="261" y="149"/>
                    <a:pt x="251" y="140"/>
                  </a:cubicBezTo>
                  <a:cubicBezTo>
                    <a:pt x="238" y="130"/>
                    <a:pt x="207" y="127"/>
                    <a:pt x="184" y="139"/>
                  </a:cubicBezTo>
                  <a:cubicBezTo>
                    <a:pt x="179" y="136"/>
                    <a:pt x="171" y="125"/>
                    <a:pt x="176" y="113"/>
                  </a:cubicBezTo>
                  <a:cubicBezTo>
                    <a:pt x="164" y="100"/>
                    <a:pt x="172" y="95"/>
                    <a:pt x="176" y="93"/>
                  </a:cubicBezTo>
                  <a:cubicBezTo>
                    <a:pt x="190" y="87"/>
                    <a:pt x="202" y="90"/>
                    <a:pt x="215" y="89"/>
                  </a:cubicBezTo>
                  <a:cubicBezTo>
                    <a:pt x="215" y="84"/>
                    <a:pt x="215" y="81"/>
                    <a:pt x="218" y="75"/>
                  </a:cubicBezTo>
                  <a:cubicBezTo>
                    <a:pt x="224" y="59"/>
                    <a:pt x="263" y="64"/>
                    <a:pt x="278" y="64"/>
                  </a:cubicBezTo>
                  <a:cubicBezTo>
                    <a:pt x="288" y="64"/>
                    <a:pt x="296" y="62"/>
                    <a:pt x="305" y="61"/>
                  </a:cubicBezTo>
                  <a:cubicBezTo>
                    <a:pt x="317" y="58"/>
                    <a:pt x="317" y="70"/>
                    <a:pt x="314" y="74"/>
                  </a:cubicBezTo>
                  <a:lnTo>
                    <a:pt x="306" y="85"/>
                  </a:lnTo>
                  <a:cubicBezTo>
                    <a:pt x="318" y="89"/>
                    <a:pt x="330" y="97"/>
                    <a:pt x="335" y="109"/>
                  </a:cubicBezTo>
                  <a:cubicBezTo>
                    <a:pt x="338" y="119"/>
                    <a:pt x="336" y="130"/>
                    <a:pt x="338" y="139"/>
                  </a:cubicBezTo>
                  <a:cubicBezTo>
                    <a:pt x="341" y="149"/>
                    <a:pt x="346" y="153"/>
                    <a:pt x="351" y="161"/>
                  </a:cubicBezTo>
                  <a:cubicBezTo>
                    <a:pt x="358" y="174"/>
                    <a:pt x="359" y="184"/>
                    <a:pt x="361" y="198"/>
                  </a:cubicBezTo>
                  <a:cubicBezTo>
                    <a:pt x="362" y="210"/>
                    <a:pt x="351" y="210"/>
                    <a:pt x="346" y="206"/>
                  </a:cubicBezTo>
                  <a:cubicBezTo>
                    <a:pt x="344" y="204"/>
                    <a:pt x="337" y="195"/>
                    <a:pt x="329" y="196"/>
                  </a:cubicBezTo>
                  <a:cubicBezTo>
                    <a:pt x="324" y="197"/>
                    <a:pt x="320" y="204"/>
                    <a:pt x="318" y="209"/>
                  </a:cubicBezTo>
                  <a:cubicBezTo>
                    <a:pt x="318" y="209"/>
                    <a:pt x="329" y="228"/>
                    <a:pt x="333" y="245"/>
                  </a:cubicBezTo>
                  <a:cubicBezTo>
                    <a:pt x="336" y="260"/>
                    <a:pt x="335" y="272"/>
                    <a:pt x="333" y="284"/>
                  </a:cubicBezTo>
                  <a:cubicBezTo>
                    <a:pt x="332" y="295"/>
                    <a:pt x="320" y="292"/>
                    <a:pt x="317" y="288"/>
                  </a:cubicBezTo>
                  <a:cubicBezTo>
                    <a:pt x="314" y="284"/>
                    <a:pt x="310" y="275"/>
                    <a:pt x="303" y="274"/>
                  </a:cubicBezTo>
                  <a:cubicBezTo>
                    <a:pt x="294" y="272"/>
                    <a:pt x="287" y="281"/>
                    <a:pt x="286" y="291"/>
                  </a:cubicBezTo>
                  <a:cubicBezTo>
                    <a:pt x="285" y="301"/>
                    <a:pt x="286" y="309"/>
                    <a:pt x="292" y="317"/>
                  </a:cubicBezTo>
                  <a:cubicBezTo>
                    <a:pt x="316" y="352"/>
                    <a:pt x="425" y="286"/>
                    <a:pt x="472" y="323"/>
                  </a:cubicBezTo>
                  <a:cubicBezTo>
                    <a:pt x="475" y="311"/>
                    <a:pt x="477" y="297"/>
                    <a:pt x="474" y="286"/>
                  </a:cubicBezTo>
                  <a:cubicBezTo>
                    <a:pt x="468" y="260"/>
                    <a:pt x="425" y="248"/>
                    <a:pt x="404" y="219"/>
                  </a:cubicBezTo>
                  <a:lnTo>
                    <a:pt x="404" y="219"/>
                  </a:lnTo>
                  <a:cubicBezTo>
                    <a:pt x="400" y="213"/>
                    <a:pt x="397" y="207"/>
                    <a:pt x="395" y="200"/>
                  </a:cubicBezTo>
                  <a:cubicBezTo>
                    <a:pt x="387" y="166"/>
                    <a:pt x="410" y="119"/>
                    <a:pt x="421" y="98"/>
                  </a:cubicBezTo>
                  <a:cubicBezTo>
                    <a:pt x="412" y="83"/>
                    <a:pt x="417" y="55"/>
                    <a:pt x="422" y="43"/>
                  </a:cubicBezTo>
                  <a:cubicBezTo>
                    <a:pt x="428" y="28"/>
                    <a:pt x="433" y="20"/>
                    <a:pt x="440" y="10"/>
                  </a:cubicBezTo>
                  <a:cubicBezTo>
                    <a:pt x="447" y="0"/>
                    <a:pt x="466" y="1"/>
                    <a:pt x="466" y="7"/>
                  </a:cubicBezTo>
                  <a:cubicBezTo>
                    <a:pt x="466" y="7"/>
                    <a:pt x="445" y="32"/>
                    <a:pt x="452" y="40"/>
                  </a:cubicBezTo>
                  <a:cubicBezTo>
                    <a:pt x="460" y="48"/>
                    <a:pt x="498" y="21"/>
                    <a:pt x="470" y="81"/>
                  </a:cubicBezTo>
                  <a:cubicBezTo>
                    <a:pt x="460" y="102"/>
                    <a:pt x="447" y="108"/>
                    <a:pt x="436" y="107"/>
                  </a:cubicBezTo>
                  <a:cubicBezTo>
                    <a:pt x="424" y="130"/>
                    <a:pt x="410" y="166"/>
                    <a:pt x="417" y="193"/>
                  </a:cubicBezTo>
                  <a:cubicBezTo>
                    <a:pt x="419" y="204"/>
                    <a:pt x="426" y="212"/>
                    <a:pt x="435" y="219"/>
                  </a:cubicBezTo>
                  <a:lnTo>
                    <a:pt x="435" y="219"/>
                  </a:lnTo>
                  <a:cubicBezTo>
                    <a:pt x="457" y="238"/>
                    <a:pt x="491" y="250"/>
                    <a:pt x="498" y="283"/>
                  </a:cubicBezTo>
                  <a:cubicBezTo>
                    <a:pt x="502" y="302"/>
                    <a:pt x="496" y="329"/>
                    <a:pt x="490" y="348"/>
                  </a:cubicBezTo>
                  <a:cubicBezTo>
                    <a:pt x="499" y="367"/>
                    <a:pt x="499" y="388"/>
                    <a:pt x="504" y="406"/>
                  </a:cubicBezTo>
                  <a:cubicBezTo>
                    <a:pt x="507" y="413"/>
                    <a:pt x="512" y="424"/>
                    <a:pt x="520" y="423"/>
                  </a:cubicBezTo>
                  <a:cubicBezTo>
                    <a:pt x="528" y="422"/>
                    <a:pt x="532" y="414"/>
                    <a:pt x="535" y="410"/>
                  </a:cubicBezTo>
                  <a:cubicBezTo>
                    <a:pt x="539" y="404"/>
                    <a:pt x="550" y="403"/>
                    <a:pt x="551" y="415"/>
                  </a:cubicBezTo>
                  <a:cubicBezTo>
                    <a:pt x="553" y="427"/>
                    <a:pt x="558" y="438"/>
                    <a:pt x="558" y="451"/>
                  </a:cubicBezTo>
                  <a:cubicBezTo>
                    <a:pt x="557" y="502"/>
                    <a:pt x="541" y="542"/>
                    <a:pt x="528" y="574"/>
                  </a:cubicBezTo>
                  <a:cubicBezTo>
                    <a:pt x="528" y="574"/>
                    <a:pt x="543" y="577"/>
                    <a:pt x="563" y="591"/>
                  </a:cubicBezTo>
                  <a:cubicBezTo>
                    <a:pt x="577" y="601"/>
                    <a:pt x="573" y="609"/>
                    <a:pt x="573" y="613"/>
                  </a:cubicBezTo>
                  <a:cubicBezTo>
                    <a:pt x="575" y="615"/>
                    <a:pt x="576" y="617"/>
                    <a:pt x="577" y="619"/>
                  </a:cubicBezTo>
                  <a:cubicBezTo>
                    <a:pt x="578" y="622"/>
                    <a:pt x="579" y="625"/>
                    <a:pt x="580" y="628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Freeform 8"/>
            <p:cNvSpPr>
              <a:spLocks/>
            </p:cNvSpPr>
            <p:nvPr/>
          </p:nvSpPr>
          <p:spPr bwMode="auto">
            <a:xfrm>
              <a:off x="345390" y="360859"/>
              <a:ext cx="23171" cy="15447"/>
            </a:xfrm>
            <a:custGeom>
              <a:avLst/>
              <a:gdLst>
                <a:gd name="T0" fmla="*/ 17 w 81"/>
                <a:gd name="T1" fmla="*/ 38 h 50"/>
                <a:gd name="T2" fmla="*/ 81 w 81"/>
                <a:gd name="T3" fmla="*/ 27 h 50"/>
                <a:gd name="T4" fmla="*/ 31 w 81"/>
                <a:gd name="T5" fmla="*/ 0 h 50"/>
                <a:gd name="T6" fmla="*/ 17 w 81"/>
                <a:gd name="T7" fmla="*/ 3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50">
                  <a:moveTo>
                    <a:pt x="17" y="38"/>
                  </a:moveTo>
                  <a:cubicBezTo>
                    <a:pt x="45" y="50"/>
                    <a:pt x="81" y="31"/>
                    <a:pt x="81" y="27"/>
                  </a:cubicBezTo>
                  <a:cubicBezTo>
                    <a:pt x="37" y="34"/>
                    <a:pt x="21" y="21"/>
                    <a:pt x="31" y="0"/>
                  </a:cubicBezTo>
                  <a:cubicBezTo>
                    <a:pt x="0" y="3"/>
                    <a:pt x="2" y="31"/>
                    <a:pt x="17" y="38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Freeform 9"/>
            <p:cNvSpPr>
              <a:spLocks/>
            </p:cNvSpPr>
            <p:nvPr/>
          </p:nvSpPr>
          <p:spPr bwMode="auto">
            <a:xfrm>
              <a:off x="382721" y="646637"/>
              <a:ext cx="56641" cy="72088"/>
            </a:xfrm>
            <a:custGeom>
              <a:avLst/>
              <a:gdLst>
                <a:gd name="T0" fmla="*/ 116 w 191"/>
                <a:gd name="T1" fmla="*/ 148 h 244"/>
                <a:gd name="T2" fmla="*/ 160 w 191"/>
                <a:gd name="T3" fmla="*/ 120 h 244"/>
                <a:gd name="T4" fmla="*/ 191 w 191"/>
                <a:gd name="T5" fmla="*/ 77 h 244"/>
                <a:gd name="T6" fmla="*/ 173 w 191"/>
                <a:gd name="T7" fmla="*/ 10 h 244"/>
                <a:gd name="T8" fmla="*/ 159 w 191"/>
                <a:gd name="T9" fmla="*/ 4 h 244"/>
                <a:gd name="T10" fmla="*/ 108 w 191"/>
                <a:gd name="T11" fmla="*/ 23 h 244"/>
                <a:gd name="T12" fmla="*/ 110 w 191"/>
                <a:gd name="T13" fmla="*/ 65 h 244"/>
                <a:gd name="T14" fmla="*/ 134 w 191"/>
                <a:gd name="T15" fmla="*/ 82 h 244"/>
                <a:gd name="T16" fmla="*/ 115 w 191"/>
                <a:gd name="T17" fmla="*/ 109 h 244"/>
                <a:gd name="T18" fmla="*/ 79 w 191"/>
                <a:gd name="T19" fmla="*/ 131 h 244"/>
                <a:gd name="T20" fmla="*/ 26 w 191"/>
                <a:gd name="T21" fmla="*/ 126 h 244"/>
                <a:gd name="T22" fmla="*/ 13 w 191"/>
                <a:gd name="T23" fmla="*/ 137 h 244"/>
                <a:gd name="T24" fmla="*/ 6 w 191"/>
                <a:gd name="T25" fmla="*/ 138 h 244"/>
                <a:gd name="T26" fmla="*/ 0 w 191"/>
                <a:gd name="T27" fmla="*/ 143 h 244"/>
                <a:gd name="T28" fmla="*/ 6 w 191"/>
                <a:gd name="T29" fmla="*/ 148 h 244"/>
                <a:gd name="T30" fmla="*/ 13 w 191"/>
                <a:gd name="T31" fmla="*/ 149 h 244"/>
                <a:gd name="T32" fmla="*/ 25 w 191"/>
                <a:gd name="T33" fmla="*/ 159 h 244"/>
                <a:gd name="T34" fmla="*/ 58 w 191"/>
                <a:gd name="T35" fmla="*/ 158 h 244"/>
                <a:gd name="T36" fmla="*/ 68 w 191"/>
                <a:gd name="T37" fmla="*/ 161 h 244"/>
                <a:gd name="T38" fmla="*/ 62 w 191"/>
                <a:gd name="T39" fmla="*/ 169 h 244"/>
                <a:gd name="T40" fmla="*/ 37 w 191"/>
                <a:gd name="T41" fmla="*/ 187 h 244"/>
                <a:gd name="T42" fmla="*/ 32 w 191"/>
                <a:gd name="T43" fmla="*/ 207 h 244"/>
                <a:gd name="T44" fmla="*/ 29 w 191"/>
                <a:gd name="T45" fmla="*/ 214 h 244"/>
                <a:gd name="T46" fmla="*/ 29 w 191"/>
                <a:gd name="T47" fmla="*/ 224 h 244"/>
                <a:gd name="T48" fmla="*/ 36 w 191"/>
                <a:gd name="T49" fmla="*/ 223 h 244"/>
                <a:gd name="T50" fmla="*/ 43 w 191"/>
                <a:gd name="T51" fmla="*/ 218 h 244"/>
                <a:gd name="T52" fmla="*/ 63 w 191"/>
                <a:gd name="T53" fmla="*/ 210 h 244"/>
                <a:gd name="T54" fmla="*/ 75 w 191"/>
                <a:gd name="T55" fmla="*/ 185 h 244"/>
                <a:gd name="T56" fmla="*/ 82 w 191"/>
                <a:gd name="T57" fmla="*/ 179 h 244"/>
                <a:gd name="T58" fmla="*/ 85 w 191"/>
                <a:gd name="T59" fmla="*/ 189 h 244"/>
                <a:gd name="T60" fmla="*/ 85 w 191"/>
                <a:gd name="T61" fmla="*/ 214 h 244"/>
                <a:gd name="T62" fmla="*/ 100 w 191"/>
                <a:gd name="T63" fmla="*/ 233 h 244"/>
                <a:gd name="T64" fmla="*/ 103 w 191"/>
                <a:gd name="T65" fmla="*/ 239 h 244"/>
                <a:gd name="T66" fmla="*/ 111 w 191"/>
                <a:gd name="T67" fmla="*/ 244 h 244"/>
                <a:gd name="T68" fmla="*/ 113 w 191"/>
                <a:gd name="T69" fmla="*/ 234 h 244"/>
                <a:gd name="T70" fmla="*/ 112 w 191"/>
                <a:gd name="T71" fmla="*/ 228 h 244"/>
                <a:gd name="T72" fmla="*/ 116 w 191"/>
                <a:gd name="T73" fmla="*/ 214 h 244"/>
                <a:gd name="T74" fmla="*/ 103 w 191"/>
                <a:gd name="T75" fmla="*/ 185 h 244"/>
                <a:gd name="T76" fmla="*/ 104 w 191"/>
                <a:gd name="T77" fmla="*/ 176 h 244"/>
                <a:gd name="T78" fmla="*/ 114 w 191"/>
                <a:gd name="T79" fmla="*/ 180 h 244"/>
                <a:gd name="T80" fmla="*/ 134 w 191"/>
                <a:gd name="T81" fmla="*/ 198 h 244"/>
                <a:gd name="T82" fmla="*/ 150 w 191"/>
                <a:gd name="T83" fmla="*/ 197 h 244"/>
                <a:gd name="T84" fmla="*/ 156 w 191"/>
                <a:gd name="T85" fmla="*/ 200 h 244"/>
                <a:gd name="T86" fmla="*/ 165 w 191"/>
                <a:gd name="T87" fmla="*/ 201 h 244"/>
                <a:gd name="T88" fmla="*/ 162 w 191"/>
                <a:gd name="T89" fmla="*/ 193 h 244"/>
                <a:gd name="T90" fmla="*/ 158 w 191"/>
                <a:gd name="T91" fmla="*/ 186 h 244"/>
                <a:gd name="T92" fmla="*/ 154 w 191"/>
                <a:gd name="T93" fmla="*/ 172 h 244"/>
                <a:gd name="T94" fmla="*/ 116 w 191"/>
                <a:gd name="T95" fmla="*/ 148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1" h="244">
                  <a:moveTo>
                    <a:pt x="116" y="148"/>
                  </a:moveTo>
                  <a:cubicBezTo>
                    <a:pt x="131" y="139"/>
                    <a:pt x="150" y="129"/>
                    <a:pt x="160" y="120"/>
                  </a:cubicBezTo>
                  <a:cubicBezTo>
                    <a:pt x="173" y="110"/>
                    <a:pt x="191" y="86"/>
                    <a:pt x="191" y="77"/>
                  </a:cubicBezTo>
                  <a:cubicBezTo>
                    <a:pt x="171" y="54"/>
                    <a:pt x="175" y="31"/>
                    <a:pt x="173" y="10"/>
                  </a:cubicBezTo>
                  <a:cubicBezTo>
                    <a:pt x="173" y="5"/>
                    <a:pt x="167" y="0"/>
                    <a:pt x="159" y="4"/>
                  </a:cubicBezTo>
                  <a:cubicBezTo>
                    <a:pt x="135" y="15"/>
                    <a:pt x="108" y="23"/>
                    <a:pt x="108" y="23"/>
                  </a:cubicBezTo>
                  <a:cubicBezTo>
                    <a:pt x="108" y="23"/>
                    <a:pt x="103" y="57"/>
                    <a:pt x="110" y="65"/>
                  </a:cubicBezTo>
                  <a:cubicBezTo>
                    <a:pt x="118" y="73"/>
                    <a:pt x="136" y="70"/>
                    <a:pt x="134" y="82"/>
                  </a:cubicBezTo>
                  <a:cubicBezTo>
                    <a:pt x="133" y="90"/>
                    <a:pt x="122" y="103"/>
                    <a:pt x="115" y="109"/>
                  </a:cubicBezTo>
                  <a:cubicBezTo>
                    <a:pt x="102" y="119"/>
                    <a:pt x="87" y="127"/>
                    <a:pt x="79" y="131"/>
                  </a:cubicBezTo>
                  <a:cubicBezTo>
                    <a:pt x="79" y="131"/>
                    <a:pt x="57" y="123"/>
                    <a:pt x="26" y="126"/>
                  </a:cubicBezTo>
                  <a:cubicBezTo>
                    <a:pt x="13" y="127"/>
                    <a:pt x="13" y="137"/>
                    <a:pt x="13" y="137"/>
                  </a:cubicBezTo>
                  <a:cubicBezTo>
                    <a:pt x="13" y="137"/>
                    <a:pt x="9" y="137"/>
                    <a:pt x="6" y="138"/>
                  </a:cubicBezTo>
                  <a:cubicBezTo>
                    <a:pt x="2" y="140"/>
                    <a:pt x="0" y="143"/>
                    <a:pt x="0" y="143"/>
                  </a:cubicBezTo>
                  <a:cubicBezTo>
                    <a:pt x="0" y="143"/>
                    <a:pt x="2" y="146"/>
                    <a:pt x="6" y="148"/>
                  </a:cubicBezTo>
                  <a:cubicBezTo>
                    <a:pt x="9" y="149"/>
                    <a:pt x="13" y="149"/>
                    <a:pt x="13" y="149"/>
                  </a:cubicBezTo>
                  <a:cubicBezTo>
                    <a:pt x="14" y="153"/>
                    <a:pt x="18" y="158"/>
                    <a:pt x="25" y="159"/>
                  </a:cubicBezTo>
                  <a:cubicBezTo>
                    <a:pt x="40" y="161"/>
                    <a:pt x="50" y="160"/>
                    <a:pt x="58" y="158"/>
                  </a:cubicBezTo>
                  <a:cubicBezTo>
                    <a:pt x="63" y="156"/>
                    <a:pt x="66" y="157"/>
                    <a:pt x="68" y="161"/>
                  </a:cubicBezTo>
                  <a:cubicBezTo>
                    <a:pt x="69" y="165"/>
                    <a:pt x="65" y="167"/>
                    <a:pt x="62" y="169"/>
                  </a:cubicBezTo>
                  <a:cubicBezTo>
                    <a:pt x="50" y="176"/>
                    <a:pt x="42" y="181"/>
                    <a:pt x="37" y="187"/>
                  </a:cubicBezTo>
                  <a:cubicBezTo>
                    <a:pt x="33" y="193"/>
                    <a:pt x="30" y="201"/>
                    <a:pt x="32" y="207"/>
                  </a:cubicBezTo>
                  <a:cubicBezTo>
                    <a:pt x="31" y="209"/>
                    <a:pt x="30" y="211"/>
                    <a:pt x="29" y="214"/>
                  </a:cubicBezTo>
                  <a:cubicBezTo>
                    <a:pt x="28" y="218"/>
                    <a:pt x="28" y="221"/>
                    <a:pt x="29" y="224"/>
                  </a:cubicBezTo>
                  <a:cubicBezTo>
                    <a:pt x="31" y="224"/>
                    <a:pt x="33" y="224"/>
                    <a:pt x="36" y="223"/>
                  </a:cubicBezTo>
                  <a:cubicBezTo>
                    <a:pt x="38" y="222"/>
                    <a:pt x="41" y="221"/>
                    <a:pt x="43" y="218"/>
                  </a:cubicBezTo>
                  <a:cubicBezTo>
                    <a:pt x="49" y="220"/>
                    <a:pt x="57" y="218"/>
                    <a:pt x="63" y="210"/>
                  </a:cubicBezTo>
                  <a:cubicBezTo>
                    <a:pt x="68" y="203"/>
                    <a:pt x="74" y="190"/>
                    <a:pt x="75" y="185"/>
                  </a:cubicBezTo>
                  <a:cubicBezTo>
                    <a:pt x="77" y="179"/>
                    <a:pt x="79" y="178"/>
                    <a:pt x="82" y="179"/>
                  </a:cubicBezTo>
                  <a:cubicBezTo>
                    <a:pt x="85" y="180"/>
                    <a:pt x="87" y="181"/>
                    <a:pt x="85" y="189"/>
                  </a:cubicBezTo>
                  <a:cubicBezTo>
                    <a:pt x="84" y="195"/>
                    <a:pt x="84" y="208"/>
                    <a:pt x="85" y="214"/>
                  </a:cubicBezTo>
                  <a:cubicBezTo>
                    <a:pt x="89" y="234"/>
                    <a:pt x="100" y="233"/>
                    <a:pt x="100" y="233"/>
                  </a:cubicBezTo>
                  <a:cubicBezTo>
                    <a:pt x="100" y="233"/>
                    <a:pt x="101" y="236"/>
                    <a:pt x="103" y="239"/>
                  </a:cubicBezTo>
                  <a:cubicBezTo>
                    <a:pt x="106" y="242"/>
                    <a:pt x="109" y="244"/>
                    <a:pt x="111" y="244"/>
                  </a:cubicBezTo>
                  <a:cubicBezTo>
                    <a:pt x="113" y="242"/>
                    <a:pt x="114" y="238"/>
                    <a:pt x="113" y="234"/>
                  </a:cubicBezTo>
                  <a:cubicBezTo>
                    <a:pt x="113" y="231"/>
                    <a:pt x="112" y="228"/>
                    <a:pt x="112" y="228"/>
                  </a:cubicBezTo>
                  <a:cubicBezTo>
                    <a:pt x="115" y="226"/>
                    <a:pt x="118" y="222"/>
                    <a:pt x="116" y="214"/>
                  </a:cubicBezTo>
                  <a:cubicBezTo>
                    <a:pt x="113" y="199"/>
                    <a:pt x="108" y="192"/>
                    <a:pt x="103" y="185"/>
                  </a:cubicBezTo>
                  <a:cubicBezTo>
                    <a:pt x="101" y="181"/>
                    <a:pt x="102" y="178"/>
                    <a:pt x="104" y="176"/>
                  </a:cubicBezTo>
                  <a:cubicBezTo>
                    <a:pt x="107" y="174"/>
                    <a:pt x="111" y="175"/>
                    <a:pt x="114" y="180"/>
                  </a:cubicBezTo>
                  <a:cubicBezTo>
                    <a:pt x="118" y="185"/>
                    <a:pt x="124" y="193"/>
                    <a:pt x="134" y="198"/>
                  </a:cubicBezTo>
                  <a:cubicBezTo>
                    <a:pt x="141" y="201"/>
                    <a:pt x="147" y="200"/>
                    <a:pt x="150" y="197"/>
                  </a:cubicBezTo>
                  <a:cubicBezTo>
                    <a:pt x="150" y="197"/>
                    <a:pt x="153" y="199"/>
                    <a:pt x="156" y="200"/>
                  </a:cubicBezTo>
                  <a:cubicBezTo>
                    <a:pt x="159" y="201"/>
                    <a:pt x="162" y="201"/>
                    <a:pt x="165" y="201"/>
                  </a:cubicBezTo>
                  <a:cubicBezTo>
                    <a:pt x="164" y="198"/>
                    <a:pt x="163" y="195"/>
                    <a:pt x="162" y="193"/>
                  </a:cubicBezTo>
                  <a:cubicBezTo>
                    <a:pt x="161" y="190"/>
                    <a:pt x="160" y="188"/>
                    <a:pt x="158" y="186"/>
                  </a:cubicBezTo>
                  <a:cubicBezTo>
                    <a:pt x="158" y="182"/>
                    <a:pt x="157" y="175"/>
                    <a:pt x="154" y="172"/>
                  </a:cubicBezTo>
                  <a:cubicBezTo>
                    <a:pt x="142" y="160"/>
                    <a:pt x="116" y="148"/>
                    <a:pt x="116" y="148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Freeform 10"/>
            <p:cNvSpPr>
              <a:spLocks noEditPoints="1"/>
            </p:cNvSpPr>
            <p:nvPr/>
          </p:nvSpPr>
          <p:spPr bwMode="auto">
            <a:xfrm>
              <a:off x="304196" y="537218"/>
              <a:ext cx="178933" cy="180221"/>
            </a:xfrm>
            <a:custGeom>
              <a:avLst/>
              <a:gdLst>
                <a:gd name="T0" fmla="*/ 288 w 606"/>
                <a:gd name="T1" fmla="*/ 31 h 613"/>
                <a:gd name="T2" fmla="*/ 599 w 606"/>
                <a:gd name="T3" fmla="*/ 555 h 613"/>
                <a:gd name="T4" fmla="*/ 584 w 606"/>
                <a:gd name="T5" fmla="*/ 393 h 613"/>
                <a:gd name="T6" fmla="*/ 546 w 606"/>
                <a:gd name="T7" fmla="*/ 365 h 613"/>
                <a:gd name="T8" fmla="*/ 558 w 606"/>
                <a:gd name="T9" fmla="*/ 282 h 613"/>
                <a:gd name="T10" fmla="*/ 449 w 606"/>
                <a:gd name="T11" fmla="*/ 150 h 613"/>
                <a:gd name="T12" fmla="*/ 458 w 606"/>
                <a:gd name="T13" fmla="*/ 94 h 613"/>
                <a:gd name="T14" fmla="*/ 585 w 606"/>
                <a:gd name="T15" fmla="*/ 46 h 613"/>
                <a:gd name="T16" fmla="*/ 450 w 606"/>
                <a:gd name="T17" fmla="*/ 79 h 613"/>
                <a:gd name="T18" fmla="*/ 426 w 606"/>
                <a:gd name="T19" fmla="*/ 151 h 613"/>
                <a:gd name="T20" fmla="*/ 512 w 606"/>
                <a:gd name="T21" fmla="*/ 281 h 613"/>
                <a:gd name="T22" fmla="*/ 312 w 606"/>
                <a:gd name="T23" fmla="*/ 232 h 613"/>
                <a:gd name="T24" fmla="*/ 359 w 606"/>
                <a:gd name="T25" fmla="*/ 225 h 613"/>
                <a:gd name="T26" fmla="*/ 355 w 606"/>
                <a:gd name="T27" fmla="*/ 138 h 613"/>
                <a:gd name="T28" fmla="*/ 377 w 606"/>
                <a:gd name="T29" fmla="*/ 103 h 613"/>
                <a:gd name="T30" fmla="*/ 332 w 606"/>
                <a:gd name="T31" fmla="*/ 26 h 613"/>
                <a:gd name="T32" fmla="*/ 304 w 606"/>
                <a:gd name="T33" fmla="*/ 6 h 613"/>
                <a:gd name="T34" fmla="*/ 202 w 606"/>
                <a:gd name="T35" fmla="*/ 35 h 613"/>
                <a:gd name="T36" fmla="*/ 277 w 606"/>
                <a:gd name="T37" fmla="*/ 82 h 613"/>
                <a:gd name="T38" fmla="*/ 221 w 606"/>
                <a:gd name="T39" fmla="*/ 134 h 613"/>
                <a:gd name="T40" fmla="*/ 211 w 606"/>
                <a:gd name="T41" fmla="*/ 190 h 613"/>
                <a:gd name="T42" fmla="*/ 99 w 606"/>
                <a:gd name="T43" fmla="*/ 186 h 613"/>
                <a:gd name="T44" fmla="*/ 60 w 606"/>
                <a:gd name="T45" fmla="*/ 133 h 613"/>
                <a:gd name="T46" fmla="*/ 55 w 606"/>
                <a:gd name="T47" fmla="*/ 145 h 613"/>
                <a:gd name="T48" fmla="*/ 74 w 606"/>
                <a:gd name="T49" fmla="*/ 197 h 613"/>
                <a:gd name="T50" fmla="*/ 16 w 606"/>
                <a:gd name="T51" fmla="*/ 193 h 613"/>
                <a:gd name="T52" fmla="*/ 5 w 606"/>
                <a:gd name="T53" fmla="*/ 204 h 613"/>
                <a:gd name="T54" fmla="*/ 58 w 606"/>
                <a:gd name="T55" fmla="*/ 217 h 613"/>
                <a:gd name="T56" fmla="*/ 40 w 606"/>
                <a:gd name="T57" fmla="*/ 241 h 613"/>
                <a:gd name="T58" fmla="*/ 27 w 606"/>
                <a:gd name="T59" fmla="*/ 280 h 613"/>
                <a:gd name="T60" fmla="*/ 56 w 606"/>
                <a:gd name="T61" fmla="*/ 267 h 613"/>
                <a:gd name="T62" fmla="*/ 84 w 606"/>
                <a:gd name="T63" fmla="*/ 247 h 613"/>
                <a:gd name="T64" fmla="*/ 89 w 606"/>
                <a:gd name="T65" fmla="*/ 293 h 613"/>
                <a:gd name="T66" fmla="*/ 101 w 606"/>
                <a:gd name="T67" fmla="*/ 287 h 613"/>
                <a:gd name="T68" fmla="*/ 165 w 606"/>
                <a:gd name="T69" fmla="*/ 283 h 613"/>
                <a:gd name="T70" fmla="*/ 222 w 606"/>
                <a:gd name="T71" fmla="*/ 367 h 613"/>
                <a:gd name="T72" fmla="*/ 161 w 606"/>
                <a:gd name="T73" fmla="*/ 477 h 613"/>
                <a:gd name="T74" fmla="*/ 82 w 606"/>
                <a:gd name="T75" fmla="*/ 483 h 613"/>
                <a:gd name="T76" fmla="*/ 89 w 606"/>
                <a:gd name="T77" fmla="*/ 494 h 613"/>
                <a:gd name="T78" fmla="*/ 144 w 606"/>
                <a:gd name="T79" fmla="*/ 506 h 613"/>
                <a:gd name="T80" fmla="*/ 109 w 606"/>
                <a:gd name="T81" fmla="*/ 552 h 613"/>
                <a:gd name="T82" fmla="*/ 112 w 606"/>
                <a:gd name="T83" fmla="*/ 568 h 613"/>
                <a:gd name="T84" fmla="*/ 152 w 606"/>
                <a:gd name="T85" fmla="*/ 530 h 613"/>
                <a:gd name="T86" fmla="*/ 162 w 606"/>
                <a:gd name="T87" fmla="*/ 559 h 613"/>
                <a:gd name="T88" fmla="*/ 188 w 606"/>
                <a:gd name="T89" fmla="*/ 590 h 613"/>
                <a:gd name="T90" fmla="*/ 193 w 606"/>
                <a:gd name="T91" fmla="*/ 559 h 613"/>
                <a:gd name="T92" fmla="*/ 191 w 606"/>
                <a:gd name="T93" fmla="*/ 525 h 613"/>
                <a:gd name="T94" fmla="*/ 232 w 606"/>
                <a:gd name="T95" fmla="*/ 545 h 613"/>
                <a:gd name="T96" fmla="*/ 234 w 606"/>
                <a:gd name="T97" fmla="*/ 532 h 613"/>
                <a:gd name="T98" fmla="*/ 252 w 606"/>
                <a:gd name="T99" fmla="*/ 450 h 613"/>
                <a:gd name="T100" fmla="*/ 461 w 606"/>
                <a:gd name="T101" fmla="*/ 329 h 613"/>
                <a:gd name="T102" fmla="*/ 520 w 606"/>
                <a:gd name="T103" fmla="*/ 501 h 613"/>
                <a:gd name="T104" fmla="*/ 446 w 606"/>
                <a:gd name="T105" fmla="*/ 507 h 613"/>
                <a:gd name="T106" fmla="*/ 454 w 606"/>
                <a:gd name="T107" fmla="*/ 517 h 613"/>
                <a:gd name="T108" fmla="*/ 509 w 606"/>
                <a:gd name="T109" fmla="*/ 529 h 613"/>
                <a:gd name="T110" fmla="*/ 473 w 606"/>
                <a:gd name="T111" fmla="*/ 576 h 613"/>
                <a:gd name="T112" fmla="*/ 477 w 606"/>
                <a:gd name="T113" fmla="*/ 591 h 613"/>
                <a:gd name="T114" fmla="*/ 516 w 606"/>
                <a:gd name="T115" fmla="*/ 553 h 613"/>
                <a:gd name="T116" fmla="*/ 526 w 606"/>
                <a:gd name="T117" fmla="*/ 582 h 613"/>
                <a:gd name="T118" fmla="*/ 552 w 606"/>
                <a:gd name="T119" fmla="*/ 613 h 613"/>
                <a:gd name="T120" fmla="*/ 557 w 606"/>
                <a:gd name="T121" fmla="*/ 582 h 613"/>
                <a:gd name="T122" fmla="*/ 555 w 606"/>
                <a:gd name="T123" fmla="*/ 548 h 613"/>
                <a:gd name="T124" fmla="*/ 597 w 606"/>
                <a:gd name="T125" fmla="*/ 569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06" h="613">
                  <a:moveTo>
                    <a:pt x="290" y="52"/>
                  </a:moveTo>
                  <a:cubicBezTo>
                    <a:pt x="281" y="59"/>
                    <a:pt x="263" y="36"/>
                    <a:pt x="263" y="36"/>
                  </a:cubicBezTo>
                  <a:cubicBezTo>
                    <a:pt x="271" y="29"/>
                    <a:pt x="280" y="23"/>
                    <a:pt x="288" y="31"/>
                  </a:cubicBezTo>
                  <a:cubicBezTo>
                    <a:pt x="294" y="38"/>
                    <a:pt x="298" y="47"/>
                    <a:pt x="290" y="52"/>
                  </a:cubicBezTo>
                  <a:close/>
                  <a:moveTo>
                    <a:pt x="603" y="561"/>
                  </a:moveTo>
                  <a:cubicBezTo>
                    <a:pt x="602" y="558"/>
                    <a:pt x="601" y="557"/>
                    <a:pt x="599" y="555"/>
                  </a:cubicBezTo>
                  <a:cubicBezTo>
                    <a:pt x="599" y="551"/>
                    <a:pt x="603" y="542"/>
                    <a:pt x="589" y="533"/>
                  </a:cubicBezTo>
                  <a:cubicBezTo>
                    <a:pt x="569" y="519"/>
                    <a:pt x="554" y="515"/>
                    <a:pt x="554" y="515"/>
                  </a:cubicBezTo>
                  <a:cubicBezTo>
                    <a:pt x="567" y="484"/>
                    <a:pt x="583" y="444"/>
                    <a:pt x="584" y="393"/>
                  </a:cubicBezTo>
                  <a:cubicBezTo>
                    <a:pt x="584" y="380"/>
                    <a:pt x="579" y="368"/>
                    <a:pt x="577" y="357"/>
                  </a:cubicBezTo>
                  <a:cubicBezTo>
                    <a:pt x="576" y="345"/>
                    <a:pt x="565" y="346"/>
                    <a:pt x="561" y="352"/>
                  </a:cubicBezTo>
                  <a:cubicBezTo>
                    <a:pt x="558" y="356"/>
                    <a:pt x="554" y="364"/>
                    <a:pt x="546" y="365"/>
                  </a:cubicBezTo>
                  <a:cubicBezTo>
                    <a:pt x="538" y="366"/>
                    <a:pt x="533" y="354"/>
                    <a:pt x="530" y="347"/>
                  </a:cubicBezTo>
                  <a:cubicBezTo>
                    <a:pt x="526" y="333"/>
                    <a:pt x="525" y="318"/>
                    <a:pt x="521" y="302"/>
                  </a:cubicBezTo>
                  <a:cubicBezTo>
                    <a:pt x="535" y="299"/>
                    <a:pt x="547" y="291"/>
                    <a:pt x="558" y="282"/>
                  </a:cubicBezTo>
                  <a:cubicBezTo>
                    <a:pt x="577" y="266"/>
                    <a:pt x="576" y="240"/>
                    <a:pt x="565" y="220"/>
                  </a:cubicBezTo>
                  <a:cubicBezTo>
                    <a:pt x="557" y="204"/>
                    <a:pt x="546" y="197"/>
                    <a:pt x="495" y="178"/>
                  </a:cubicBezTo>
                  <a:cubicBezTo>
                    <a:pt x="474" y="171"/>
                    <a:pt x="459" y="162"/>
                    <a:pt x="449" y="150"/>
                  </a:cubicBezTo>
                  <a:cubicBezTo>
                    <a:pt x="445" y="146"/>
                    <a:pt x="441" y="140"/>
                    <a:pt x="438" y="134"/>
                  </a:cubicBezTo>
                  <a:cubicBezTo>
                    <a:pt x="433" y="123"/>
                    <a:pt x="437" y="111"/>
                    <a:pt x="446" y="103"/>
                  </a:cubicBezTo>
                  <a:cubicBezTo>
                    <a:pt x="448" y="101"/>
                    <a:pt x="453" y="98"/>
                    <a:pt x="458" y="94"/>
                  </a:cubicBezTo>
                  <a:cubicBezTo>
                    <a:pt x="474" y="106"/>
                    <a:pt x="517" y="100"/>
                    <a:pt x="533" y="94"/>
                  </a:cubicBezTo>
                  <a:cubicBezTo>
                    <a:pt x="553" y="87"/>
                    <a:pt x="567" y="78"/>
                    <a:pt x="581" y="70"/>
                  </a:cubicBezTo>
                  <a:cubicBezTo>
                    <a:pt x="595" y="62"/>
                    <a:pt x="593" y="46"/>
                    <a:pt x="585" y="46"/>
                  </a:cubicBezTo>
                  <a:cubicBezTo>
                    <a:pt x="585" y="46"/>
                    <a:pt x="535" y="67"/>
                    <a:pt x="526" y="59"/>
                  </a:cubicBezTo>
                  <a:cubicBezTo>
                    <a:pt x="519" y="52"/>
                    <a:pt x="536" y="24"/>
                    <a:pt x="483" y="48"/>
                  </a:cubicBezTo>
                  <a:cubicBezTo>
                    <a:pt x="464" y="56"/>
                    <a:pt x="449" y="68"/>
                    <a:pt x="450" y="79"/>
                  </a:cubicBezTo>
                  <a:cubicBezTo>
                    <a:pt x="432" y="89"/>
                    <a:pt x="414" y="106"/>
                    <a:pt x="416" y="128"/>
                  </a:cubicBezTo>
                  <a:cubicBezTo>
                    <a:pt x="417" y="135"/>
                    <a:pt x="421" y="144"/>
                    <a:pt x="426" y="151"/>
                  </a:cubicBezTo>
                  <a:lnTo>
                    <a:pt x="426" y="151"/>
                  </a:lnTo>
                  <a:cubicBezTo>
                    <a:pt x="441" y="172"/>
                    <a:pt x="470" y="188"/>
                    <a:pt x="501" y="198"/>
                  </a:cubicBezTo>
                  <a:cubicBezTo>
                    <a:pt x="532" y="208"/>
                    <a:pt x="543" y="214"/>
                    <a:pt x="549" y="234"/>
                  </a:cubicBezTo>
                  <a:cubicBezTo>
                    <a:pt x="556" y="260"/>
                    <a:pt x="541" y="276"/>
                    <a:pt x="512" y="281"/>
                  </a:cubicBezTo>
                  <a:cubicBezTo>
                    <a:pt x="509" y="274"/>
                    <a:pt x="505" y="269"/>
                    <a:pt x="501" y="265"/>
                  </a:cubicBezTo>
                  <a:cubicBezTo>
                    <a:pt x="460" y="223"/>
                    <a:pt x="342" y="294"/>
                    <a:pt x="318" y="259"/>
                  </a:cubicBezTo>
                  <a:cubicBezTo>
                    <a:pt x="312" y="251"/>
                    <a:pt x="311" y="242"/>
                    <a:pt x="312" y="232"/>
                  </a:cubicBezTo>
                  <a:cubicBezTo>
                    <a:pt x="313" y="223"/>
                    <a:pt x="320" y="214"/>
                    <a:pt x="329" y="215"/>
                  </a:cubicBezTo>
                  <a:cubicBezTo>
                    <a:pt x="336" y="216"/>
                    <a:pt x="340" y="226"/>
                    <a:pt x="343" y="229"/>
                  </a:cubicBezTo>
                  <a:cubicBezTo>
                    <a:pt x="346" y="234"/>
                    <a:pt x="358" y="237"/>
                    <a:pt x="359" y="225"/>
                  </a:cubicBezTo>
                  <a:cubicBezTo>
                    <a:pt x="361" y="213"/>
                    <a:pt x="362" y="202"/>
                    <a:pt x="359" y="187"/>
                  </a:cubicBezTo>
                  <a:cubicBezTo>
                    <a:pt x="355" y="170"/>
                    <a:pt x="344" y="150"/>
                    <a:pt x="344" y="150"/>
                  </a:cubicBezTo>
                  <a:cubicBezTo>
                    <a:pt x="346" y="145"/>
                    <a:pt x="350" y="138"/>
                    <a:pt x="355" y="138"/>
                  </a:cubicBezTo>
                  <a:cubicBezTo>
                    <a:pt x="363" y="137"/>
                    <a:pt x="370" y="146"/>
                    <a:pt x="372" y="148"/>
                  </a:cubicBezTo>
                  <a:cubicBezTo>
                    <a:pt x="377" y="151"/>
                    <a:pt x="388" y="151"/>
                    <a:pt x="387" y="139"/>
                  </a:cubicBezTo>
                  <a:cubicBezTo>
                    <a:pt x="385" y="126"/>
                    <a:pt x="384" y="116"/>
                    <a:pt x="377" y="103"/>
                  </a:cubicBezTo>
                  <a:cubicBezTo>
                    <a:pt x="372" y="94"/>
                    <a:pt x="367" y="91"/>
                    <a:pt x="364" y="81"/>
                  </a:cubicBezTo>
                  <a:cubicBezTo>
                    <a:pt x="362" y="72"/>
                    <a:pt x="364" y="61"/>
                    <a:pt x="361" y="51"/>
                  </a:cubicBezTo>
                  <a:cubicBezTo>
                    <a:pt x="356" y="38"/>
                    <a:pt x="344" y="31"/>
                    <a:pt x="332" y="26"/>
                  </a:cubicBezTo>
                  <a:lnTo>
                    <a:pt x="340" y="16"/>
                  </a:lnTo>
                  <a:cubicBezTo>
                    <a:pt x="343" y="11"/>
                    <a:pt x="343" y="0"/>
                    <a:pt x="331" y="2"/>
                  </a:cubicBezTo>
                  <a:cubicBezTo>
                    <a:pt x="322" y="4"/>
                    <a:pt x="314" y="6"/>
                    <a:pt x="304" y="6"/>
                  </a:cubicBezTo>
                  <a:cubicBezTo>
                    <a:pt x="289" y="6"/>
                    <a:pt x="250" y="1"/>
                    <a:pt x="244" y="16"/>
                  </a:cubicBezTo>
                  <a:cubicBezTo>
                    <a:pt x="241" y="22"/>
                    <a:pt x="241" y="25"/>
                    <a:pt x="241" y="31"/>
                  </a:cubicBezTo>
                  <a:cubicBezTo>
                    <a:pt x="228" y="31"/>
                    <a:pt x="216" y="29"/>
                    <a:pt x="202" y="35"/>
                  </a:cubicBezTo>
                  <a:cubicBezTo>
                    <a:pt x="198" y="37"/>
                    <a:pt x="190" y="41"/>
                    <a:pt x="202" y="55"/>
                  </a:cubicBezTo>
                  <a:cubicBezTo>
                    <a:pt x="197" y="67"/>
                    <a:pt x="205" y="78"/>
                    <a:pt x="210" y="81"/>
                  </a:cubicBezTo>
                  <a:cubicBezTo>
                    <a:pt x="233" y="69"/>
                    <a:pt x="264" y="71"/>
                    <a:pt x="277" y="82"/>
                  </a:cubicBezTo>
                  <a:cubicBezTo>
                    <a:pt x="287" y="90"/>
                    <a:pt x="278" y="106"/>
                    <a:pt x="274" y="112"/>
                  </a:cubicBezTo>
                  <a:cubicBezTo>
                    <a:pt x="262" y="108"/>
                    <a:pt x="235" y="107"/>
                    <a:pt x="217" y="115"/>
                  </a:cubicBezTo>
                  <a:cubicBezTo>
                    <a:pt x="213" y="121"/>
                    <a:pt x="218" y="130"/>
                    <a:pt x="221" y="134"/>
                  </a:cubicBezTo>
                  <a:cubicBezTo>
                    <a:pt x="245" y="127"/>
                    <a:pt x="268" y="134"/>
                    <a:pt x="268" y="134"/>
                  </a:cubicBezTo>
                  <a:cubicBezTo>
                    <a:pt x="268" y="134"/>
                    <a:pt x="261" y="147"/>
                    <a:pt x="248" y="159"/>
                  </a:cubicBezTo>
                  <a:cubicBezTo>
                    <a:pt x="236" y="169"/>
                    <a:pt x="226" y="176"/>
                    <a:pt x="211" y="190"/>
                  </a:cubicBezTo>
                  <a:cubicBezTo>
                    <a:pt x="196" y="205"/>
                    <a:pt x="185" y="217"/>
                    <a:pt x="177" y="231"/>
                  </a:cubicBezTo>
                  <a:cubicBezTo>
                    <a:pt x="159" y="226"/>
                    <a:pt x="141" y="221"/>
                    <a:pt x="132" y="214"/>
                  </a:cubicBezTo>
                  <a:cubicBezTo>
                    <a:pt x="120" y="206"/>
                    <a:pt x="110" y="200"/>
                    <a:pt x="99" y="186"/>
                  </a:cubicBezTo>
                  <a:cubicBezTo>
                    <a:pt x="99" y="179"/>
                    <a:pt x="98" y="162"/>
                    <a:pt x="84" y="144"/>
                  </a:cubicBezTo>
                  <a:cubicBezTo>
                    <a:pt x="76" y="134"/>
                    <a:pt x="65" y="138"/>
                    <a:pt x="65" y="138"/>
                  </a:cubicBezTo>
                  <a:cubicBezTo>
                    <a:pt x="65" y="138"/>
                    <a:pt x="63" y="135"/>
                    <a:pt x="60" y="133"/>
                  </a:cubicBezTo>
                  <a:cubicBezTo>
                    <a:pt x="57" y="131"/>
                    <a:pt x="52" y="131"/>
                    <a:pt x="52" y="131"/>
                  </a:cubicBezTo>
                  <a:cubicBezTo>
                    <a:pt x="52" y="131"/>
                    <a:pt x="51" y="134"/>
                    <a:pt x="52" y="139"/>
                  </a:cubicBezTo>
                  <a:cubicBezTo>
                    <a:pt x="53" y="142"/>
                    <a:pt x="55" y="145"/>
                    <a:pt x="55" y="145"/>
                  </a:cubicBezTo>
                  <a:cubicBezTo>
                    <a:pt x="52" y="148"/>
                    <a:pt x="50" y="155"/>
                    <a:pt x="53" y="160"/>
                  </a:cubicBezTo>
                  <a:cubicBezTo>
                    <a:pt x="59" y="174"/>
                    <a:pt x="66" y="182"/>
                    <a:pt x="72" y="188"/>
                  </a:cubicBezTo>
                  <a:cubicBezTo>
                    <a:pt x="76" y="191"/>
                    <a:pt x="77" y="194"/>
                    <a:pt x="74" y="197"/>
                  </a:cubicBezTo>
                  <a:cubicBezTo>
                    <a:pt x="72" y="200"/>
                    <a:pt x="68" y="199"/>
                    <a:pt x="64" y="198"/>
                  </a:cubicBezTo>
                  <a:cubicBezTo>
                    <a:pt x="52" y="191"/>
                    <a:pt x="43" y="187"/>
                    <a:pt x="36" y="186"/>
                  </a:cubicBezTo>
                  <a:cubicBezTo>
                    <a:pt x="28" y="185"/>
                    <a:pt x="20" y="187"/>
                    <a:pt x="16" y="193"/>
                  </a:cubicBezTo>
                  <a:cubicBezTo>
                    <a:pt x="14" y="193"/>
                    <a:pt x="11" y="193"/>
                    <a:pt x="8" y="194"/>
                  </a:cubicBezTo>
                  <a:cubicBezTo>
                    <a:pt x="5" y="195"/>
                    <a:pt x="2" y="196"/>
                    <a:pt x="0" y="199"/>
                  </a:cubicBezTo>
                  <a:cubicBezTo>
                    <a:pt x="1" y="201"/>
                    <a:pt x="3" y="203"/>
                    <a:pt x="5" y="204"/>
                  </a:cubicBezTo>
                  <a:cubicBezTo>
                    <a:pt x="7" y="206"/>
                    <a:pt x="9" y="207"/>
                    <a:pt x="13" y="207"/>
                  </a:cubicBezTo>
                  <a:cubicBezTo>
                    <a:pt x="15" y="213"/>
                    <a:pt x="20" y="219"/>
                    <a:pt x="31" y="220"/>
                  </a:cubicBezTo>
                  <a:cubicBezTo>
                    <a:pt x="39" y="220"/>
                    <a:pt x="53" y="218"/>
                    <a:pt x="58" y="217"/>
                  </a:cubicBezTo>
                  <a:cubicBezTo>
                    <a:pt x="64" y="215"/>
                    <a:pt x="66" y="217"/>
                    <a:pt x="67" y="219"/>
                  </a:cubicBezTo>
                  <a:cubicBezTo>
                    <a:pt x="68" y="222"/>
                    <a:pt x="67" y="225"/>
                    <a:pt x="60" y="228"/>
                  </a:cubicBezTo>
                  <a:cubicBezTo>
                    <a:pt x="54" y="230"/>
                    <a:pt x="44" y="237"/>
                    <a:pt x="40" y="241"/>
                  </a:cubicBezTo>
                  <a:cubicBezTo>
                    <a:pt x="24" y="255"/>
                    <a:pt x="31" y="264"/>
                    <a:pt x="31" y="264"/>
                  </a:cubicBezTo>
                  <a:cubicBezTo>
                    <a:pt x="31" y="264"/>
                    <a:pt x="29" y="266"/>
                    <a:pt x="28" y="270"/>
                  </a:cubicBezTo>
                  <a:cubicBezTo>
                    <a:pt x="27" y="273"/>
                    <a:pt x="27" y="277"/>
                    <a:pt x="27" y="280"/>
                  </a:cubicBezTo>
                  <a:cubicBezTo>
                    <a:pt x="30" y="279"/>
                    <a:pt x="34" y="278"/>
                    <a:pt x="37" y="276"/>
                  </a:cubicBezTo>
                  <a:cubicBezTo>
                    <a:pt x="40" y="273"/>
                    <a:pt x="41" y="271"/>
                    <a:pt x="41" y="271"/>
                  </a:cubicBezTo>
                  <a:cubicBezTo>
                    <a:pt x="44" y="272"/>
                    <a:pt x="50" y="273"/>
                    <a:pt x="56" y="267"/>
                  </a:cubicBezTo>
                  <a:cubicBezTo>
                    <a:pt x="67" y="257"/>
                    <a:pt x="70" y="248"/>
                    <a:pt x="73" y="241"/>
                  </a:cubicBezTo>
                  <a:cubicBezTo>
                    <a:pt x="75" y="236"/>
                    <a:pt x="78" y="235"/>
                    <a:pt x="81" y="237"/>
                  </a:cubicBezTo>
                  <a:cubicBezTo>
                    <a:pt x="84" y="238"/>
                    <a:pt x="86" y="241"/>
                    <a:pt x="84" y="247"/>
                  </a:cubicBezTo>
                  <a:cubicBezTo>
                    <a:pt x="81" y="253"/>
                    <a:pt x="78" y="262"/>
                    <a:pt x="79" y="274"/>
                  </a:cubicBezTo>
                  <a:cubicBezTo>
                    <a:pt x="80" y="281"/>
                    <a:pt x="84" y="286"/>
                    <a:pt x="88" y="287"/>
                  </a:cubicBezTo>
                  <a:cubicBezTo>
                    <a:pt x="88" y="287"/>
                    <a:pt x="88" y="290"/>
                    <a:pt x="89" y="293"/>
                  </a:cubicBezTo>
                  <a:cubicBezTo>
                    <a:pt x="90" y="296"/>
                    <a:pt x="91" y="299"/>
                    <a:pt x="93" y="301"/>
                  </a:cubicBezTo>
                  <a:cubicBezTo>
                    <a:pt x="95" y="299"/>
                    <a:pt x="97" y="297"/>
                    <a:pt x="99" y="294"/>
                  </a:cubicBezTo>
                  <a:cubicBezTo>
                    <a:pt x="100" y="292"/>
                    <a:pt x="101" y="290"/>
                    <a:pt x="101" y="287"/>
                  </a:cubicBezTo>
                  <a:cubicBezTo>
                    <a:pt x="105" y="285"/>
                    <a:pt x="111" y="281"/>
                    <a:pt x="112" y="276"/>
                  </a:cubicBezTo>
                  <a:cubicBezTo>
                    <a:pt x="115" y="261"/>
                    <a:pt x="112" y="248"/>
                    <a:pt x="111" y="242"/>
                  </a:cubicBezTo>
                  <a:cubicBezTo>
                    <a:pt x="127" y="258"/>
                    <a:pt x="152" y="278"/>
                    <a:pt x="165" y="283"/>
                  </a:cubicBezTo>
                  <a:cubicBezTo>
                    <a:pt x="166" y="284"/>
                    <a:pt x="167" y="284"/>
                    <a:pt x="167" y="284"/>
                  </a:cubicBezTo>
                  <a:cubicBezTo>
                    <a:pt x="170" y="306"/>
                    <a:pt x="180" y="327"/>
                    <a:pt x="187" y="336"/>
                  </a:cubicBezTo>
                  <a:cubicBezTo>
                    <a:pt x="202" y="354"/>
                    <a:pt x="215" y="362"/>
                    <a:pt x="222" y="367"/>
                  </a:cubicBezTo>
                  <a:cubicBezTo>
                    <a:pt x="228" y="371"/>
                    <a:pt x="233" y="373"/>
                    <a:pt x="230" y="391"/>
                  </a:cubicBezTo>
                  <a:cubicBezTo>
                    <a:pt x="227" y="406"/>
                    <a:pt x="220" y="422"/>
                    <a:pt x="210" y="435"/>
                  </a:cubicBezTo>
                  <a:cubicBezTo>
                    <a:pt x="198" y="452"/>
                    <a:pt x="161" y="477"/>
                    <a:pt x="161" y="477"/>
                  </a:cubicBezTo>
                  <a:cubicBezTo>
                    <a:pt x="161" y="477"/>
                    <a:pt x="134" y="466"/>
                    <a:pt x="103" y="471"/>
                  </a:cubicBezTo>
                  <a:cubicBezTo>
                    <a:pt x="91" y="472"/>
                    <a:pt x="89" y="482"/>
                    <a:pt x="89" y="482"/>
                  </a:cubicBezTo>
                  <a:cubicBezTo>
                    <a:pt x="89" y="482"/>
                    <a:pt x="85" y="482"/>
                    <a:pt x="82" y="483"/>
                  </a:cubicBezTo>
                  <a:cubicBezTo>
                    <a:pt x="78" y="485"/>
                    <a:pt x="76" y="488"/>
                    <a:pt x="76" y="488"/>
                  </a:cubicBezTo>
                  <a:cubicBezTo>
                    <a:pt x="76" y="488"/>
                    <a:pt x="78" y="491"/>
                    <a:pt x="82" y="493"/>
                  </a:cubicBezTo>
                  <a:cubicBezTo>
                    <a:pt x="85" y="494"/>
                    <a:pt x="89" y="494"/>
                    <a:pt x="89" y="494"/>
                  </a:cubicBezTo>
                  <a:cubicBezTo>
                    <a:pt x="90" y="498"/>
                    <a:pt x="95" y="503"/>
                    <a:pt x="101" y="504"/>
                  </a:cubicBezTo>
                  <a:cubicBezTo>
                    <a:pt x="116" y="506"/>
                    <a:pt x="126" y="505"/>
                    <a:pt x="135" y="503"/>
                  </a:cubicBezTo>
                  <a:cubicBezTo>
                    <a:pt x="139" y="501"/>
                    <a:pt x="143" y="502"/>
                    <a:pt x="144" y="506"/>
                  </a:cubicBezTo>
                  <a:cubicBezTo>
                    <a:pt x="145" y="510"/>
                    <a:pt x="142" y="512"/>
                    <a:pt x="139" y="514"/>
                  </a:cubicBezTo>
                  <a:cubicBezTo>
                    <a:pt x="127" y="521"/>
                    <a:pt x="118" y="526"/>
                    <a:pt x="114" y="532"/>
                  </a:cubicBezTo>
                  <a:cubicBezTo>
                    <a:pt x="109" y="538"/>
                    <a:pt x="106" y="546"/>
                    <a:pt x="109" y="552"/>
                  </a:cubicBezTo>
                  <a:cubicBezTo>
                    <a:pt x="107" y="554"/>
                    <a:pt x="106" y="556"/>
                    <a:pt x="105" y="559"/>
                  </a:cubicBezTo>
                  <a:cubicBezTo>
                    <a:pt x="104" y="563"/>
                    <a:pt x="104" y="566"/>
                    <a:pt x="105" y="569"/>
                  </a:cubicBezTo>
                  <a:cubicBezTo>
                    <a:pt x="107" y="569"/>
                    <a:pt x="110" y="569"/>
                    <a:pt x="112" y="568"/>
                  </a:cubicBezTo>
                  <a:cubicBezTo>
                    <a:pt x="115" y="567"/>
                    <a:pt x="117" y="566"/>
                    <a:pt x="119" y="563"/>
                  </a:cubicBezTo>
                  <a:cubicBezTo>
                    <a:pt x="125" y="565"/>
                    <a:pt x="133" y="563"/>
                    <a:pt x="139" y="555"/>
                  </a:cubicBezTo>
                  <a:cubicBezTo>
                    <a:pt x="144" y="548"/>
                    <a:pt x="150" y="535"/>
                    <a:pt x="152" y="530"/>
                  </a:cubicBezTo>
                  <a:cubicBezTo>
                    <a:pt x="153" y="525"/>
                    <a:pt x="155" y="523"/>
                    <a:pt x="158" y="524"/>
                  </a:cubicBezTo>
                  <a:cubicBezTo>
                    <a:pt x="161" y="525"/>
                    <a:pt x="163" y="526"/>
                    <a:pt x="162" y="535"/>
                  </a:cubicBezTo>
                  <a:cubicBezTo>
                    <a:pt x="161" y="540"/>
                    <a:pt x="161" y="553"/>
                    <a:pt x="162" y="559"/>
                  </a:cubicBezTo>
                  <a:cubicBezTo>
                    <a:pt x="165" y="579"/>
                    <a:pt x="176" y="578"/>
                    <a:pt x="176" y="578"/>
                  </a:cubicBezTo>
                  <a:cubicBezTo>
                    <a:pt x="176" y="578"/>
                    <a:pt x="177" y="581"/>
                    <a:pt x="180" y="584"/>
                  </a:cubicBezTo>
                  <a:cubicBezTo>
                    <a:pt x="182" y="587"/>
                    <a:pt x="185" y="589"/>
                    <a:pt x="188" y="590"/>
                  </a:cubicBezTo>
                  <a:cubicBezTo>
                    <a:pt x="189" y="587"/>
                    <a:pt x="190" y="583"/>
                    <a:pt x="190" y="579"/>
                  </a:cubicBezTo>
                  <a:cubicBezTo>
                    <a:pt x="189" y="576"/>
                    <a:pt x="188" y="574"/>
                    <a:pt x="188" y="574"/>
                  </a:cubicBezTo>
                  <a:cubicBezTo>
                    <a:pt x="191" y="571"/>
                    <a:pt x="195" y="567"/>
                    <a:pt x="193" y="559"/>
                  </a:cubicBezTo>
                  <a:cubicBezTo>
                    <a:pt x="190" y="544"/>
                    <a:pt x="184" y="537"/>
                    <a:pt x="180" y="531"/>
                  </a:cubicBezTo>
                  <a:cubicBezTo>
                    <a:pt x="177" y="526"/>
                    <a:pt x="178" y="523"/>
                    <a:pt x="181" y="521"/>
                  </a:cubicBezTo>
                  <a:cubicBezTo>
                    <a:pt x="183" y="519"/>
                    <a:pt x="187" y="520"/>
                    <a:pt x="191" y="525"/>
                  </a:cubicBezTo>
                  <a:cubicBezTo>
                    <a:pt x="195" y="530"/>
                    <a:pt x="200" y="538"/>
                    <a:pt x="211" y="543"/>
                  </a:cubicBezTo>
                  <a:cubicBezTo>
                    <a:pt x="218" y="546"/>
                    <a:pt x="223" y="545"/>
                    <a:pt x="227" y="542"/>
                  </a:cubicBezTo>
                  <a:cubicBezTo>
                    <a:pt x="227" y="542"/>
                    <a:pt x="230" y="544"/>
                    <a:pt x="232" y="545"/>
                  </a:cubicBezTo>
                  <a:cubicBezTo>
                    <a:pt x="235" y="546"/>
                    <a:pt x="238" y="546"/>
                    <a:pt x="241" y="546"/>
                  </a:cubicBezTo>
                  <a:cubicBezTo>
                    <a:pt x="241" y="543"/>
                    <a:pt x="240" y="540"/>
                    <a:pt x="239" y="538"/>
                  </a:cubicBezTo>
                  <a:cubicBezTo>
                    <a:pt x="237" y="535"/>
                    <a:pt x="236" y="533"/>
                    <a:pt x="234" y="532"/>
                  </a:cubicBezTo>
                  <a:cubicBezTo>
                    <a:pt x="235" y="528"/>
                    <a:pt x="233" y="520"/>
                    <a:pt x="230" y="517"/>
                  </a:cubicBezTo>
                  <a:cubicBezTo>
                    <a:pt x="222" y="506"/>
                    <a:pt x="206" y="499"/>
                    <a:pt x="202" y="497"/>
                  </a:cubicBezTo>
                  <a:cubicBezTo>
                    <a:pt x="202" y="497"/>
                    <a:pt x="223" y="487"/>
                    <a:pt x="252" y="450"/>
                  </a:cubicBezTo>
                  <a:cubicBezTo>
                    <a:pt x="268" y="430"/>
                    <a:pt x="279" y="398"/>
                    <a:pt x="286" y="391"/>
                  </a:cubicBezTo>
                  <a:cubicBezTo>
                    <a:pt x="303" y="374"/>
                    <a:pt x="327" y="378"/>
                    <a:pt x="357" y="370"/>
                  </a:cubicBezTo>
                  <a:cubicBezTo>
                    <a:pt x="456" y="346"/>
                    <a:pt x="433" y="324"/>
                    <a:pt x="461" y="329"/>
                  </a:cubicBezTo>
                  <a:cubicBezTo>
                    <a:pt x="478" y="333"/>
                    <a:pt x="476" y="371"/>
                    <a:pt x="488" y="395"/>
                  </a:cubicBezTo>
                  <a:cubicBezTo>
                    <a:pt x="498" y="415"/>
                    <a:pt x="526" y="410"/>
                    <a:pt x="530" y="431"/>
                  </a:cubicBezTo>
                  <a:cubicBezTo>
                    <a:pt x="533" y="451"/>
                    <a:pt x="526" y="487"/>
                    <a:pt x="520" y="501"/>
                  </a:cubicBezTo>
                  <a:cubicBezTo>
                    <a:pt x="512" y="499"/>
                    <a:pt x="490" y="491"/>
                    <a:pt x="466" y="494"/>
                  </a:cubicBezTo>
                  <a:cubicBezTo>
                    <a:pt x="454" y="496"/>
                    <a:pt x="454" y="505"/>
                    <a:pt x="454" y="505"/>
                  </a:cubicBezTo>
                  <a:cubicBezTo>
                    <a:pt x="454" y="505"/>
                    <a:pt x="450" y="505"/>
                    <a:pt x="446" y="507"/>
                  </a:cubicBezTo>
                  <a:cubicBezTo>
                    <a:pt x="443" y="508"/>
                    <a:pt x="441" y="512"/>
                    <a:pt x="441" y="512"/>
                  </a:cubicBezTo>
                  <a:cubicBezTo>
                    <a:pt x="441" y="512"/>
                    <a:pt x="443" y="515"/>
                    <a:pt x="447" y="516"/>
                  </a:cubicBezTo>
                  <a:cubicBezTo>
                    <a:pt x="450" y="518"/>
                    <a:pt x="454" y="517"/>
                    <a:pt x="454" y="517"/>
                  </a:cubicBezTo>
                  <a:cubicBezTo>
                    <a:pt x="455" y="522"/>
                    <a:pt x="459" y="527"/>
                    <a:pt x="465" y="527"/>
                  </a:cubicBezTo>
                  <a:cubicBezTo>
                    <a:pt x="481" y="530"/>
                    <a:pt x="491" y="528"/>
                    <a:pt x="499" y="526"/>
                  </a:cubicBezTo>
                  <a:cubicBezTo>
                    <a:pt x="504" y="525"/>
                    <a:pt x="507" y="525"/>
                    <a:pt x="509" y="529"/>
                  </a:cubicBezTo>
                  <a:cubicBezTo>
                    <a:pt x="510" y="533"/>
                    <a:pt x="506" y="536"/>
                    <a:pt x="503" y="538"/>
                  </a:cubicBezTo>
                  <a:cubicBezTo>
                    <a:pt x="491" y="545"/>
                    <a:pt x="483" y="550"/>
                    <a:pt x="478" y="556"/>
                  </a:cubicBezTo>
                  <a:cubicBezTo>
                    <a:pt x="473" y="562"/>
                    <a:pt x="471" y="569"/>
                    <a:pt x="473" y="576"/>
                  </a:cubicBezTo>
                  <a:cubicBezTo>
                    <a:pt x="472" y="577"/>
                    <a:pt x="470" y="580"/>
                    <a:pt x="470" y="583"/>
                  </a:cubicBezTo>
                  <a:cubicBezTo>
                    <a:pt x="469" y="586"/>
                    <a:pt x="469" y="589"/>
                    <a:pt x="470" y="593"/>
                  </a:cubicBezTo>
                  <a:cubicBezTo>
                    <a:pt x="472" y="593"/>
                    <a:pt x="474" y="592"/>
                    <a:pt x="477" y="591"/>
                  </a:cubicBezTo>
                  <a:cubicBezTo>
                    <a:pt x="479" y="590"/>
                    <a:pt x="482" y="589"/>
                    <a:pt x="484" y="586"/>
                  </a:cubicBezTo>
                  <a:cubicBezTo>
                    <a:pt x="490" y="588"/>
                    <a:pt x="498" y="587"/>
                    <a:pt x="504" y="578"/>
                  </a:cubicBezTo>
                  <a:cubicBezTo>
                    <a:pt x="509" y="571"/>
                    <a:pt x="515" y="558"/>
                    <a:pt x="516" y="553"/>
                  </a:cubicBezTo>
                  <a:cubicBezTo>
                    <a:pt x="518" y="548"/>
                    <a:pt x="520" y="547"/>
                    <a:pt x="523" y="547"/>
                  </a:cubicBezTo>
                  <a:cubicBezTo>
                    <a:pt x="526" y="548"/>
                    <a:pt x="528" y="550"/>
                    <a:pt x="526" y="558"/>
                  </a:cubicBezTo>
                  <a:cubicBezTo>
                    <a:pt x="525" y="564"/>
                    <a:pt x="525" y="576"/>
                    <a:pt x="526" y="582"/>
                  </a:cubicBezTo>
                  <a:cubicBezTo>
                    <a:pt x="530" y="602"/>
                    <a:pt x="541" y="601"/>
                    <a:pt x="541" y="601"/>
                  </a:cubicBezTo>
                  <a:cubicBezTo>
                    <a:pt x="541" y="601"/>
                    <a:pt x="542" y="605"/>
                    <a:pt x="544" y="607"/>
                  </a:cubicBezTo>
                  <a:cubicBezTo>
                    <a:pt x="547" y="610"/>
                    <a:pt x="550" y="612"/>
                    <a:pt x="552" y="613"/>
                  </a:cubicBezTo>
                  <a:cubicBezTo>
                    <a:pt x="554" y="610"/>
                    <a:pt x="555" y="606"/>
                    <a:pt x="554" y="603"/>
                  </a:cubicBezTo>
                  <a:cubicBezTo>
                    <a:pt x="554" y="599"/>
                    <a:pt x="553" y="597"/>
                    <a:pt x="553" y="597"/>
                  </a:cubicBezTo>
                  <a:cubicBezTo>
                    <a:pt x="555" y="595"/>
                    <a:pt x="559" y="590"/>
                    <a:pt x="557" y="582"/>
                  </a:cubicBezTo>
                  <a:cubicBezTo>
                    <a:pt x="554" y="567"/>
                    <a:pt x="549" y="560"/>
                    <a:pt x="544" y="554"/>
                  </a:cubicBezTo>
                  <a:cubicBezTo>
                    <a:pt x="542" y="550"/>
                    <a:pt x="543" y="546"/>
                    <a:pt x="545" y="544"/>
                  </a:cubicBezTo>
                  <a:cubicBezTo>
                    <a:pt x="548" y="543"/>
                    <a:pt x="552" y="543"/>
                    <a:pt x="555" y="548"/>
                  </a:cubicBezTo>
                  <a:cubicBezTo>
                    <a:pt x="559" y="554"/>
                    <a:pt x="565" y="561"/>
                    <a:pt x="575" y="566"/>
                  </a:cubicBezTo>
                  <a:cubicBezTo>
                    <a:pt x="582" y="570"/>
                    <a:pt x="588" y="569"/>
                    <a:pt x="591" y="566"/>
                  </a:cubicBezTo>
                  <a:cubicBezTo>
                    <a:pt x="591" y="566"/>
                    <a:pt x="594" y="568"/>
                    <a:pt x="597" y="569"/>
                  </a:cubicBezTo>
                  <a:cubicBezTo>
                    <a:pt x="600" y="569"/>
                    <a:pt x="603" y="570"/>
                    <a:pt x="606" y="569"/>
                  </a:cubicBezTo>
                  <a:cubicBezTo>
                    <a:pt x="605" y="567"/>
                    <a:pt x="604" y="564"/>
                    <a:pt x="603" y="561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Freeform 11"/>
            <p:cNvSpPr>
              <a:spLocks/>
            </p:cNvSpPr>
            <p:nvPr/>
          </p:nvSpPr>
          <p:spPr bwMode="auto">
            <a:xfrm>
              <a:off x="345390" y="557815"/>
              <a:ext cx="23171" cy="14160"/>
            </a:xfrm>
            <a:custGeom>
              <a:avLst/>
              <a:gdLst>
                <a:gd name="T0" fmla="*/ 17 w 81"/>
                <a:gd name="T1" fmla="*/ 38 h 50"/>
                <a:gd name="T2" fmla="*/ 81 w 81"/>
                <a:gd name="T3" fmla="*/ 28 h 50"/>
                <a:gd name="T4" fmla="*/ 31 w 81"/>
                <a:gd name="T5" fmla="*/ 0 h 50"/>
                <a:gd name="T6" fmla="*/ 17 w 81"/>
                <a:gd name="T7" fmla="*/ 3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50">
                  <a:moveTo>
                    <a:pt x="17" y="38"/>
                  </a:moveTo>
                  <a:cubicBezTo>
                    <a:pt x="46" y="50"/>
                    <a:pt x="81" y="32"/>
                    <a:pt x="81" y="28"/>
                  </a:cubicBezTo>
                  <a:cubicBezTo>
                    <a:pt x="37" y="34"/>
                    <a:pt x="21" y="22"/>
                    <a:pt x="31" y="0"/>
                  </a:cubicBezTo>
                  <a:cubicBezTo>
                    <a:pt x="0" y="4"/>
                    <a:pt x="1" y="32"/>
                    <a:pt x="17" y="38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12"/>
            <p:cNvSpPr>
              <a:spLocks/>
            </p:cNvSpPr>
            <p:nvPr/>
          </p:nvSpPr>
          <p:spPr bwMode="auto">
            <a:xfrm>
              <a:off x="577102" y="394328"/>
              <a:ext cx="48917" cy="18022"/>
            </a:xfrm>
            <a:custGeom>
              <a:avLst/>
              <a:gdLst>
                <a:gd name="T0" fmla="*/ 167 w 167"/>
                <a:gd name="T1" fmla="*/ 50 h 62"/>
                <a:gd name="T2" fmla="*/ 111 w 167"/>
                <a:gd name="T3" fmla="*/ 39 h 62"/>
                <a:gd name="T4" fmla="*/ 43 w 167"/>
                <a:gd name="T5" fmla="*/ 0 h 62"/>
                <a:gd name="T6" fmla="*/ 45 w 167"/>
                <a:gd name="T7" fmla="*/ 60 h 62"/>
                <a:gd name="T8" fmla="*/ 167 w 167"/>
                <a:gd name="T9" fmla="*/ 5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62">
                  <a:moveTo>
                    <a:pt x="167" y="50"/>
                  </a:moveTo>
                  <a:cubicBezTo>
                    <a:pt x="166" y="37"/>
                    <a:pt x="156" y="30"/>
                    <a:pt x="111" y="39"/>
                  </a:cubicBezTo>
                  <a:cubicBezTo>
                    <a:pt x="56" y="47"/>
                    <a:pt x="27" y="25"/>
                    <a:pt x="43" y="0"/>
                  </a:cubicBezTo>
                  <a:cubicBezTo>
                    <a:pt x="2" y="3"/>
                    <a:pt x="0" y="59"/>
                    <a:pt x="45" y="60"/>
                  </a:cubicBezTo>
                  <a:cubicBezTo>
                    <a:pt x="90" y="62"/>
                    <a:pt x="117" y="43"/>
                    <a:pt x="167" y="50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" name="Freeform 13"/>
            <p:cNvSpPr>
              <a:spLocks/>
            </p:cNvSpPr>
            <p:nvPr/>
          </p:nvSpPr>
          <p:spPr bwMode="auto">
            <a:xfrm>
              <a:off x="528185" y="560389"/>
              <a:ext cx="119718" cy="142889"/>
            </a:xfrm>
            <a:custGeom>
              <a:avLst/>
              <a:gdLst>
                <a:gd name="T0" fmla="*/ 391 w 409"/>
                <a:gd name="T1" fmla="*/ 10 h 486"/>
                <a:gd name="T2" fmla="*/ 360 w 409"/>
                <a:gd name="T3" fmla="*/ 0 h 486"/>
                <a:gd name="T4" fmla="*/ 251 w 409"/>
                <a:gd name="T5" fmla="*/ 73 h 486"/>
                <a:gd name="T6" fmla="*/ 152 w 409"/>
                <a:gd name="T7" fmla="*/ 133 h 486"/>
                <a:gd name="T8" fmla="*/ 133 w 409"/>
                <a:gd name="T9" fmla="*/ 183 h 486"/>
                <a:gd name="T10" fmla="*/ 136 w 409"/>
                <a:gd name="T11" fmla="*/ 231 h 486"/>
                <a:gd name="T12" fmla="*/ 160 w 409"/>
                <a:gd name="T13" fmla="*/ 234 h 486"/>
                <a:gd name="T14" fmla="*/ 175 w 409"/>
                <a:gd name="T15" fmla="*/ 215 h 486"/>
                <a:gd name="T16" fmla="*/ 192 w 409"/>
                <a:gd name="T17" fmla="*/ 223 h 486"/>
                <a:gd name="T18" fmla="*/ 157 w 409"/>
                <a:gd name="T19" fmla="*/ 292 h 486"/>
                <a:gd name="T20" fmla="*/ 98 w 409"/>
                <a:gd name="T21" fmla="*/ 349 h 486"/>
                <a:gd name="T22" fmla="*/ 46 w 409"/>
                <a:gd name="T23" fmla="*/ 332 h 486"/>
                <a:gd name="T24" fmla="*/ 17 w 409"/>
                <a:gd name="T25" fmla="*/ 337 h 486"/>
                <a:gd name="T26" fmla="*/ 0 w 409"/>
                <a:gd name="T27" fmla="*/ 344 h 486"/>
                <a:gd name="T28" fmla="*/ 14 w 409"/>
                <a:gd name="T29" fmla="*/ 354 h 486"/>
                <a:gd name="T30" fmla="*/ 39 w 409"/>
                <a:gd name="T31" fmla="*/ 371 h 486"/>
                <a:gd name="T32" fmla="*/ 68 w 409"/>
                <a:gd name="T33" fmla="*/ 372 h 486"/>
                <a:gd name="T34" fmla="*/ 78 w 409"/>
                <a:gd name="T35" fmla="*/ 378 h 486"/>
                <a:gd name="T36" fmla="*/ 70 w 409"/>
                <a:gd name="T37" fmla="*/ 388 h 486"/>
                <a:gd name="T38" fmla="*/ 27 w 409"/>
                <a:gd name="T39" fmla="*/ 426 h 486"/>
                <a:gd name="T40" fmla="*/ 19 w 409"/>
                <a:gd name="T41" fmla="*/ 447 h 486"/>
                <a:gd name="T42" fmla="*/ 39 w 409"/>
                <a:gd name="T43" fmla="*/ 440 h 486"/>
                <a:gd name="T44" fmla="*/ 82 w 409"/>
                <a:gd name="T45" fmla="*/ 409 h 486"/>
                <a:gd name="T46" fmla="*/ 92 w 409"/>
                <a:gd name="T47" fmla="*/ 403 h 486"/>
                <a:gd name="T48" fmla="*/ 95 w 409"/>
                <a:gd name="T49" fmla="*/ 415 h 486"/>
                <a:gd name="T50" fmla="*/ 88 w 409"/>
                <a:gd name="T51" fmla="*/ 443 h 486"/>
                <a:gd name="T52" fmla="*/ 102 w 409"/>
                <a:gd name="T53" fmla="*/ 470 h 486"/>
                <a:gd name="T54" fmla="*/ 114 w 409"/>
                <a:gd name="T55" fmla="*/ 486 h 486"/>
                <a:gd name="T56" fmla="*/ 117 w 409"/>
                <a:gd name="T57" fmla="*/ 468 h 486"/>
                <a:gd name="T58" fmla="*/ 127 w 409"/>
                <a:gd name="T59" fmla="*/ 440 h 486"/>
                <a:gd name="T60" fmla="*/ 117 w 409"/>
                <a:gd name="T61" fmla="*/ 415 h 486"/>
                <a:gd name="T62" fmla="*/ 119 w 409"/>
                <a:gd name="T63" fmla="*/ 404 h 486"/>
                <a:gd name="T64" fmla="*/ 130 w 409"/>
                <a:gd name="T65" fmla="*/ 411 h 486"/>
                <a:gd name="T66" fmla="*/ 143 w 409"/>
                <a:gd name="T67" fmla="*/ 431 h 486"/>
                <a:gd name="T68" fmla="*/ 170 w 409"/>
                <a:gd name="T69" fmla="*/ 439 h 486"/>
                <a:gd name="T70" fmla="*/ 187 w 409"/>
                <a:gd name="T71" fmla="*/ 444 h 486"/>
                <a:gd name="T72" fmla="*/ 180 w 409"/>
                <a:gd name="T73" fmla="*/ 426 h 486"/>
                <a:gd name="T74" fmla="*/ 171 w 409"/>
                <a:gd name="T75" fmla="*/ 398 h 486"/>
                <a:gd name="T76" fmla="*/ 138 w 409"/>
                <a:gd name="T77" fmla="*/ 373 h 486"/>
                <a:gd name="T78" fmla="*/ 214 w 409"/>
                <a:gd name="T79" fmla="*/ 320 h 486"/>
                <a:gd name="T80" fmla="*/ 240 w 409"/>
                <a:gd name="T81" fmla="*/ 279 h 486"/>
                <a:gd name="T82" fmla="*/ 254 w 409"/>
                <a:gd name="T83" fmla="*/ 301 h 486"/>
                <a:gd name="T84" fmla="*/ 271 w 409"/>
                <a:gd name="T85" fmla="*/ 299 h 486"/>
                <a:gd name="T86" fmla="*/ 276 w 409"/>
                <a:gd name="T87" fmla="*/ 261 h 486"/>
                <a:gd name="T88" fmla="*/ 265 w 409"/>
                <a:gd name="T89" fmla="*/ 212 h 486"/>
                <a:gd name="T90" fmla="*/ 276 w 409"/>
                <a:gd name="T91" fmla="*/ 202 h 486"/>
                <a:gd name="T92" fmla="*/ 292 w 409"/>
                <a:gd name="T93" fmla="*/ 217 h 486"/>
                <a:gd name="T94" fmla="*/ 317 w 409"/>
                <a:gd name="T95" fmla="*/ 212 h 486"/>
                <a:gd name="T96" fmla="*/ 312 w 409"/>
                <a:gd name="T97" fmla="*/ 174 h 486"/>
                <a:gd name="T98" fmla="*/ 295 w 409"/>
                <a:gd name="T99" fmla="*/ 145 h 486"/>
                <a:gd name="T100" fmla="*/ 353 w 409"/>
                <a:gd name="T101" fmla="*/ 88 h 486"/>
                <a:gd name="T102" fmla="*/ 399 w 409"/>
                <a:gd name="T103" fmla="*/ 44 h 486"/>
                <a:gd name="T104" fmla="*/ 408 w 409"/>
                <a:gd name="T105" fmla="*/ 21 h 486"/>
                <a:gd name="T106" fmla="*/ 391 w 409"/>
                <a:gd name="T107" fmla="*/ 10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09" h="486">
                  <a:moveTo>
                    <a:pt x="391" y="10"/>
                  </a:moveTo>
                  <a:cubicBezTo>
                    <a:pt x="383" y="7"/>
                    <a:pt x="360" y="0"/>
                    <a:pt x="360" y="0"/>
                  </a:cubicBezTo>
                  <a:cubicBezTo>
                    <a:pt x="360" y="0"/>
                    <a:pt x="322" y="48"/>
                    <a:pt x="251" y="73"/>
                  </a:cubicBezTo>
                  <a:cubicBezTo>
                    <a:pt x="192" y="93"/>
                    <a:pt x="165" y="110"/>
                    <a:pt x="152" y="133"/>
                  </a:cubicBezTo>
                  <a:cubicBezTo>
                    <a:pt x="140" y="152"/>
                    <a:pt x="134" y="171"/>
                    <a:pt x="133" y="183"/>
                  </a:cubicBezTo>
                  <a:cubicBezTo>
                    <a:pt x="132" y="202"/>
                    <a:pt x="134" y="215"/>
                    <a:pt x="136" y="231"/>
                  </a:cubicBezTo>
                  <a:cubicBezTo>
                    <a:pt x="139" y="248"/>
                    <a:pt x="157" y="246"/>
                    <a:pt x="160" y="234"/>
                  </a:cubicBezTo>
                  <a:cubicBezTo>
                    <a:pt x="161" y="226"/>
                    <a:pt x="167" y="216"/>
                    <a:pt x="175" y="215"/>
                  </a:cubicBezTo>
                  <a:cubicBezTo>
                    <a:pt x="184" y="214"/>
                    <a:pt x="192" y="223"/>
                    <a:pt x="192" y="223"/>
                  </a:cubicBezTo>
                  <a:cubicBezTo>
                    <a:pt x="192" y="223"/>
                    <a:pt x="183" y="258"/>
                    <a:pt x="157" y="292"/>
                  </a:cubicBezTo>
                  <a:cubicBezTo>
                    <a:pt x="149" y="303"/>
                    <a:pt x="111" y="342"/>
                    <a:pt x="98" y="349"/>
                  </a:cubicBezTo>
                  <a:cubicBezTo>
                    <a:pt x="80" y="341"/>
                    <a:pt x="57" y="333"/>
                    <a:pt x="46" y="332"/>
                  </a:cubicBezTo>
                  <a:cubicBezTo>
                    <a:pt x="36" y="331"/>
                    <a:pt x="22" y="330"/>
                    <a:pt x="17" y="337"/>
                  </a:cubicBezTo>
                  <a:cubicBezTo>
                    <a:pt x="11" y="337"/>
                    <a:pt x="5" y="340"/>
                    <a:pt x="0" y="344"/>
                  </a:cubicBezTo>
                  <a:cubicBezTo>
                    <a:pt x="5" y="350"/>
                    <a:pt x="14" y="354"/>
                    <a:pt x="14" y="354"/>
                  </a:cubicBezTo>
                  <a:cubicBezTo>
                    <a:pt x="16" y="365"/>
                    <a:pt x="26" y="370"/>
                    <a:pt x="39" y="371"/>
                  </a:cubicBezTo>
                  <a:cubicBezTo>
                    <a:pt x="52" y="373"/>
                    <a:pt x="62" y="372"/>
                    <a:pt x="68" y="372"/>
                  </a:cubicBezTo>
                  <a:cubicBezTo>
                    <a:pt x="74" y="371"/>
                    <a:pt x="77" y="375"/>
                    <a:pt x="78" y="378"/>
                  </a:cubicBezTo>
                  <a:cubicBezTo>
                    <a:pt x="78" y="382"/>
                    <a:pt x="76" y="387"/>
                    <a:pt x="70" y="388"/>
                  </a:cubicBezTo>
                  <a:cubicBezTo>
                    <a:pt x="37" y="392"/>
                    <a:pt x="26" y="409"/>
                    <a:pt x="27" y="426"/>
                  </a:cubicBezTo>
                  <a:cubicBezTo>
                    <a:pt x="23" y="430"/>
                    <a:pt x="18" y="438"/>
                    <a:pt x="19" y="447"/>
                  </a:cubicBezTo>
                  <a:cubicBezTo>
                    <a:pt x="24" y="447"/>
                    <a:pt x="34" y="445"/>
                    <a:pt x="39" y="440"/>
                  </a:cubicBezTo>
                  <a:cubicBezTo>
                    <a:pt x="60" y="443"/>
                    <a:pt x="76" y="421"/>
                    <a:pt x="82" y="409"/>
                  </a:cubicBezTo>
                  <a:cubicBezTo>
                    <a:pt x="85" y="403"/>
                    <a:pt x="88" y="400"/>
                    <a:pt x="92" y="403"/>
                  </a:cubicBezTo>
                  <a:cubicBezTo>
                    <a:pt x="96" y="404"/>
                    <a:pt x="97" y="408"/>
                    <a:pt x="95" y="415"/>
                  </a:cubicBezTo>
                  <a:cubicBezTo>
                    <a:pt x="92" y="423"/>
                    <a:pt x="88" y="433"/>
                    <a:pt x="88" y="443"/>
                  </a:cubicBezTo>
                  <a:cubicBezTo>
                    <a:pt x="88" y="458"/>
                    <a:pt x="94" y="466"/>
                    <a:pt x="102" y="470"/>
                  </a:cubicBezTo>
                  <a:cubicBezTo>
                    <a:pt x="102" y="470"/>
                    <a:pt x="107" y="483"/>
                    <a:pt x="114" y="486"/>
                  </a:cubicBezTo>
                  <a:cubicBezTo>
                    <a:pt x="118" y="480"/>
                    <a:pt x="117" y="468"/>
                    <a:pt x="117" y="468"/>
                  </a:cubicBezTo>
                  <a:cubicBezTo>
                    <a:pt x="125" y="464"/>
                    <a:pt x="128" y="452"/>
                    <a:pt x="127" y="440"/>
                  </a:cubicBezTo>
                  <a:cubicBezTo>
                    <a:pt x="126" y="433"/>
                    <a:pt x="121" y="423"/>
                    <a:pt x="117" y="415"/>
                  </a:cubicBezTo>
                  <a:cubicBezTo>
                    <a:pt x="114" y="409"/>
                    <a:pt x="116" y="405"/>
                    <a:pt x="119" y="404"/>
                  </a:cubicBezTo>
                  <a:cubicBezTo>
                    <a:pt x="123" y="402"/>
                    <a:pt x="127" y="404"/>
                    <a:pt x="130" y="411"/>
                  </a:cubicBezTo>
                  <a:cubicBezTo>
                    <a:pt x="132" y="416"/>
                    <a:pt x="138" y="427"/>
                    <a:pt x="143" y="431"/>
                  </a:cubicBezTo>
                  <a:cubicBezTo>
                    <a:pt x="148" y="437"/>
                    <a:pt x="161" y="445"/>
                    <a:pt x="170" y="439"/>
                  </a:cubicBezTo>
                  <a:cubicBezTo>
                    <a:pt x="170" y="439"/>
                    <a:pt x="179" y="445"/>
                    <a:pt x="187" y="444"/>
                  </a:cubicBezTo>
                  <a:cubicBezTo>
                    <a:pt x="187" y="436"/>
                    <a:pt x="184" y="431"/>
                    <a:pt x="180" y="426"/>
                  </a:cubicBezTo>
                  <a:cubicBezTo>
                    <a:pt x="183" y="418"/>
                    <a:pt x="183" y="409"/>
                    <a:pt x="171" y="398"/>
                  </a:cubicBezTo>
                  <a:cubicBezTo>
                    <a:pt x="162" y="389"/>
                    <a:pt x="150" y="380"/>
                    <a:pt x="138" y="373"/>
                  </a:cubicBezTo>
                  <a:cubicBezTo>
                    <a:pt x="162" y="365"/>
                    <a:pt x="200" y="337"/>
                    <a:pt x="214" y="320"/>
                  </a:cubicBezTo>
                  <a:cubicBezTo>
                    <a:pt x="226" y="305"/>
                    <a:pt x="240" y="279"/>
                    <a:pt x="240" y="279"/>
                  </a:cubicBezTo>
                  <a:cubicBezTo>
                    <a:pt x="250" y="282"/>
                    <a:pt x="253" y="294"/>
                    <a:pt x="254" y="301"/>
                  </a:cubicBezTo>
                  <a:cubicBezTo>
                    <a:pt x="255" y="308"/>
                    <a:pt x="268" y="311"/>
                    <a:pt x="271" y="299"/>
                  </a:cubicBezTo>
                  <a:cubicBezTo>
                    <a:pt x="274" y="288"/>
                    <a:pt x="276" y="276"/>
                    <a:pt x="276" y="261"/>
                  </a:cubicBezTo>
                  <a:cubicBezTo>
                    <a:pt x="276" y="251"/>
                    <a:pt x="274" y="230"/>
                    <a:pt x="265" y="212"/>
                  </a:cubicBezTo>
                  <a:cubicBezTo>
                    <a:pt x="267" y="207"/>
                    <a:pt x="271" y="202"/>
                    <a:pt x="276" y="202"/>
                  </a:cubicBezTo>
                  <a:cubicBezTo>
                    <a:pt x="284" y="203"/>
                    <a:pt x="289" y="212"/>
                    <a:pt x="292" y="217"/>
                  </a:cubicBezTo>
                  <a:cubicBezTo>
                    <a:pt x="298" y="231"/>
                    <a:pt x="317" y="226"/>
                    <a:pt x="317" y="212"/>
                  </a:cubicBezTo>
                  <a:cubicBezTo>
                    <a:pt x="316" y="200"/>
                    <a:pt x="316" y="191"/>
                    <a:pt x="312" y="174"/>
                  </a:cubicBezTo>
                  <a:cubicBezTo>
                    <a:pt x="311" y="167"/>
                    <a:pt x="302" y="151"/>
                    <a:pt x="295" y="145"/>
                  </a:cubicBezTo>
                  <a:cubicBezTo>
                    <a:pt x="299" y="118"/>
                    <a:pt x="317" y="117"/>
                    <a:pt x="353" y="88"/>
                  </a:cubicBezTo>
                  <a:cubicBezTo>
                    <a:pt x="366" y="78"/>
                    <a:pt x="385" y="62"/>
                    <a:pt x="399" y="44"/>
                  </a:cubicBezTo>
                  <a:cubicBezTo>
                    <a:pt x="403" y="39"/>
                    <a:pt x="409" y="29"/>
                    <a:pt x="408" y="21"/>
                  </a:cubicBezTo>
                  <a:cubicBezTo>
                    <a:pt x="408" y="15"/>
                    <a:pt x="399" y="12"/>
                    <a:pt x="391" y="10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Freeform 14"/>
            <p:cNvSpPr>
              <a:spLocks noEditPoints="1"/>
            </p:cNvSpPr>
            <p:nvPr/>
          </p:nvSpPr>
          <p:spPr bwMode="auto">
            <a:xfrm>
              <a:off x="525611" y="363433"/>
              <a:ext cx="184082" cy="351430"/>
            </a:xfrm>
            <a:custGeom>
              <a:avLst/>
              <a:gdLst>
                <a:gd name="T0" fmla="*/ 375 w 625"/>
                <a:gd name="T1" fmla="*/ 54 h 1196"/>
                <a:gd name="T2" fmla="*/ 617 w 625"/>
                <a:gd name="T3" fmla="*/ 626 h 1196"/>
                <a:gd name="T4" fmla="*/ 546 w 625"/>
                <a:gd name="T5" fmla="*/ 846 h 1196"/>
                <a:gd name="T6" fmla="*/ 524 w 625"/>
                <a:gd name="T7" fmla="*/ 969 h 1196"/>
                <a:gd name="T8" fmla="*/ 434 w 625"/>
                <a:gd name="T9" fmla="*/ 1083 h 1196"/>
                <a:gd name="T10" fmla="*/ 504 w 625"/>
                <a:gd name="T11" fmla="*/ 1133 h 1196"/>
                <a:gd name="T12" fmla="*/ 440 w 625"/>
                <a:gd name="T13" fmla="*/ 1117 h 1196"/>
                <a:gd name="T14" fmla="*/ 445 w 625"/>
                <a:gd name="T15" fmla="*/ 1147 h 1196"/>
                <a:gd name="T16" fmla="*/ 431 w 625"/>
                <a:gd name="T17" fmla="*/ 1184 h 1196"/>
                <a:gd name="T18" fmla="*/ 402 w 625"/>
                <a:gd name="T19" fmla="*/ 1120 h 1196"/>
                <a:gd name="T20" fmla="*/ 343 w 625"/>
                <a:gd name="T21" fmla="*/ 1186 h 1196"/>
                <a:gd name="T22" fmla="*/ 378 w 625"/>
                <a:gd name="T23" fmla="*/ 1103 h 1196"/>
                <a:gd name="T24" fmla="*/ 311 w 625"/>
                <a:gd name="T25" fmla="*/ 1098 h 1196"/>
                <a:gd name="T26" fmla="*/ 334 w 625"/>
                <a:gd name="T27" fmla="*/ 1066 h 1196"/>
                <a:gd name="T28" fmla="*/ 443 w 625"/>
                <a:gd name="T29" fmla="*/ 957 h 1196"/>
                <a:gd name="T30" fmla="*/ 399 w 625"/>
                <a:gd name="T31" fmla="*/ 954 h 1196"/>
                <a:gd name="T32" fmla="*/ 405 w 625"/>
                <a:gd name="T33" fmla="*/ 883 h 1196"/>
                <a:gd name="T34" fmla="*/ 371 w 625"/>
                <a:gd name="T35" fmla="*/ 855 h 1196"/>
                <a:gd name="T36" fmla="*/ 322 w 625"/>
                <a:gd name="T37" fmla="*/ 613 h 1196"/>
                <a:gd name="T38" fmla="*/ 138 w 625"/>
                <a:gd name="T39" fmla="*/ 601 h 1196"/>
                <a:gd name="T40" fmla="*/ 147 w 625"/>
                <a:gd name="T41" fmla="*/ 688 h 1196"/>
                <a:gd name="T42" fmla="*/ 115 w 625"/>
                <a:gd name="T43" fmla="*/ 631 h 1196"/>
                <a:gd name="T44" fmla="*/ 97 w 625"/>
                <a:gd name="T45" fmla="*/ 654 h 1196"/>
                <a:gd name="T46" fmla="*/ 65 w 625"/>
                <a:gd name="T47" fmla="*/ 670 h 1196"/>
                <a:gd name="T48" fmla="*/ 83 w 625"/>
                <a:gd name="T49" fmla="*/ 604 h 1196"/>
                <a:gd name="T50" fmla="*/ 0 w 625"/>
                <a:gd name="T51" fmla="*/ 608 h 1196"/>
                <a:gd name="T52" fmla="*/ 84 w 625"/>
                <a:gd name="T53" fmla="*/ 576 h 1196"/>
                <a:gd name="T54" fmla="*/ 40 w 625"/>
                <a:gd name="T55" fmla="*/ 524 h 1196"/>
                <a:gd name="T56" fmla="*/ 80 w 625"/>
                <a:gd name="T57" fmla="*/ 519 h 1196"/>
                <a:gd name="T58" fmla="*/ 215 w 625"/>
                <a:gd name="T59" fmla="*/ 421 h 1196"/>
                <a:gd name="T60" fmla="*/ 177 w 625"/>
                <a:gd name="T61" fmla="*/ 401 h 1196"/>
                <a:gd name="T62" fmla="*/ 185 w 625"/>
                <a:gd name="T63" fmla="*/ 306 h 1196"/>
                <a:gd name="T64" fmla="*/ 113 w 625"/>
                <a:gd name="T65" fmla="*/ 283 h 1196"/>
                <a:gd name="T66" fmla="*/ 95 w 625"/>
                <a:gd name="T67" fmla="*/ 249 h 1196"/>
                <a:gd name="T68" fmla="*/ 100 w 625"/>
                <a:gd name="T69" fmla="*/ 219 h 1196"/>
                <a:gd name="T70" fmla="*/ 32 w 625"/>
                <a:gd name="T71" fmla="*/ 243 h 1196"/>
                <a:gd name="T72" fmla="*/ 90 w 625"/>
                <a:gd name="T73" fmla="*/ 198 h 1196"/>
                <a:gd name="T74" fmla="*/ 46 w 625"/>
                <a:gd name="T75" fmla="*/ 154 h 1196"/>
                <a:gd name="T76" fmla="*/ 108 w 625"/>
                <a:gd name="T77" fmla="*/ 165 h 1196"/>
                <a:gd name="T78" fmla="*/ 120 w 625"/>
                <a:gd name="T79" fmla="*/ 101 h 1196"/>
                <a:gd name="T80" fmla="*/ 155 w 625"/>
                <a:gd name="T81" fmla="*/ 122 h 1196"/>
                <a:gd name="T82" fmla="*/ 272 w 625"/>
                <a:gd name="T83" fmla="*/ 286 h 1196"/>
                <a:gd name="T84" fmla="*/ 264 w 625"/>
                <a:gd name="T85" fmla="*/ 257 h 1196"/>
                <a:gd name="T86" fmla="*/ 348 w 625"/>
                <a:gd name="T87" fmla="*/ 227 h 1196"/>
                <a:gd name="T88" fmla="*/ 311 w 625"/>
                <a:gd name="T89" fmla="*/ 173 h 1196"/>
                <a:gd name="T90" fmla="*/ 283 w 625"/>
                <a:gd name="T91" fmla="*/ 127 h 1196"/>
                <a:gd name="T92" fmla="*/ 315 w 625"/>
                <a:gd name="T93" fmla="*/ 57 h 1196"/>
                <a:gd name="T94" fmla="*/ 429 w 625"/>
                <a:gd name="T95" fmla="*/ 4 h 1196"/>
                <a:gd name="T96" fmla="*/ 484 w 625"/>
                <a:gd name="T97" fmla="*/ 77 h 1196"/>
                <a:gd name="T98" fmla="*/ 472 w 625"/>
                <a:gd name="T99" fmla="*/ 131 h 1196"/>
                <a:gd name="T100" fmla="*/ 500 w 625"/>
                <a:gd name="T101" fmla="*/ 244 h 1196"/>
                <a:gd name="T102" fmla="*/ 454 w 625"/>
                <a:gd name="T103" fmla="*/ 245 h 1196"/>
                <a:gd name="T104" fmla="*/ 452 w 625"/>
                <a:gd name="T105" fmla="*/ 332 h 1196"/>
                <a:gd name="T106" fmla="*/ 445 w 625"/>
                <a:gd name="T107" fmla="*/ 384 h 1196"/>
                <a:gd name="T108" fmla="*/ 415 w 625"/>
                <a:gd name="T109" fmla="*/ 411 h 1196"/>
                <a:gd name="T110" fmla="*/ 455 w 625"/>
                <a:gd name="T111" fmla="*/ 537 h 1196"/>
                <a:gd name="T112" fmla="*/ 495 w 625"/>
                <a:gd name="T113" fmla="*/ 448 h 1196"/>
                <a:gd name="T114" fmla="*/ 528 w 625"/>
                <a:gd name="T115" fmla="*/ 270 h 1196"/>
                <a:gd name="T116" fmla="*/ 553 w 625"/>
                <a:gd name="T117" fmla="*/ 289 h 1196"/>
                <a:gd name="T118" fmla="*/ 615 w 625"/>
                <a:gd name="T119" fmla="*/ 274 h 1196"/>
                <a:gd name="T120" fmla="*/ 537 w 625"/>
                <a:gd name="T121" fmla="*/ 358 h 1196"/>
                <a:gd name="T122" fmla="*/ 617 w 625"/>
                <a:gd name="T123" fmla="*/ 626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5" h="1196">
                  <a:moveTo>
                    <a:pt x="342" y="59"/>
                  </a:moveTo>
                  <a:cubicBezTo>
                    <a:pt x="342" y="59"/>
                    <a:pt x="362" y="91"/>
                    <a:pt x="377" y="81"/>
                  </a:cubicBezTo>
                  <a:cubicBezTo>
                    <a:pt x="388" y="74"/>
                    <a:pt x="382" y="62"/>
                    <a:pt x="375" y="54"/>
                  </a:cubicBezTo>
                  <a:cubicBezTo>
                    <a:pt x="364" y="42"/>
                    <a:pt x="353" y="50"/>
                    <a:pt x="342" y="59"/>
                  </a:cubicBezTo>
                  <a:lnTo>
                    <a:pt x="342" y="59"/>
                  </a:lnTo>
                  <a:close/>
                  <a:moveTo>
                    <a:pt x="617" y="626"/>
                  </a:moveTo>
                  <a:cubicBezTo>
                    <a:pt x="611" y="658"/>
                    <a:pt x="586" y="679"/>
                    <a:pt x="553" y="693"/>
                  </a:cubicBezTo>
                  <a:cubicBezTo>
                    <a:pt x="555" y="754"/>
                    <a:pt x="517" y="783"/>
                    <a:pt x="517" y="805"/>
                  </a:cubicBezTo>
                  <a:cubicBezTo>
                    <a:pt x="516" y="820"/>
                    <a:pt x="530" y="825"/>
                    <a:pt x="546" y="846"/>
                  </a:cubicBezTo>
                  <a:cubicBezTo>
                    <a:pt x="561" y="867"/>
                    <a:pt x="567" y="901"/>
                    <a:pt x="563" y="927"/>
                  </a:cubicBezTo>
                  <a:cubicBezTo>
                    <a:pt x="559" y="947"/>
                    <a:pt x="555" y="957"/>
                    <a:pt x="547" y="971"/>
                  </a:cubicBezTo>
                  <a:cubicBezTo>
                    <a:pt x="540" y="985"/>
                    <a:pt x="523" y="979"/>
                    <a:pt x="524" y="969"/>
                  </a:cubicBezTo>
                  <a:cubicBezTo>
                    <a:pt x="527" y="939"/>
                    <a:pt x="505" y="949"/>
                    <a:pt x="505" y="949"/>
                  </a:cubicBezTo>
                  <a:cubicBezTo>
                    <a:pt x="505" y="949"/>
                    <a:pt x="506" y="981"/>
                    <a:pt x="484" y="1023"/>
                  </a:cubicBezTo>
                  <a:cubicBezTo>
                    <a:pt x="471" y="1049"/>
                    <a:pt x="434" y="1083"/>
                    <a:pt x="434" y="1083"/>
                  </a:cubicBezTo>
                  <a:cubicBezTo>
                    <a:pt x="434" y="1083"/>
                    <a:pt x="465" y="1087"/>
                    <a:pt x="474" y="1091"/>
                  </a:cubicBezTo>
                  <a:cubicBezTo>
                    <a:pt x="488" y="1098"/>
                    <a:pt x="491" y="1109"/>
                    <a:pt x="492" y="1118"/>
                  </a:cubicBezTo>
                  <a:cubicBezTo>
                    <a:pt x="497" y="1122"/>
                    <a:pt x="501" y="1126"/>
                    <a:pt x="504" y="1133"/>
                  </a:cubicBezTo>
                  <a:cubicBezTo>
                    <a:pt x="497" y="1136"/>
                    <a:pt x="486" y="1133"/>
                    <a:pt x="486" y="1133"/>
                  </a:cubicBezTo>
                  <a:cubicBezTo>
                    <a:pt x="486" y="1133"/>
                    <a:pt x="475" y="1143"/>
                    <a:pt x="456" y="1131"/>
                  </a:cubicBezTo>
                  <a:cubicBezTo>
                    <a:pt x="449" y="1127"/>
                    <a:pt x="443" y="1121"/>
                    <a:pt x="440" y="1117"/>
                  </a:cubicBezTo>
                  <a:cubicBezTo>
                    <a:pt x="435" y="1111"/>
                    <a:pt x="430" y="1111"/>
                    <a:pt x="427" y="1114"/>
                  </a:cubicBezTo>
                  <a:cubicBezTo>
                    <a:pt x="424" y="1116"/>
                    <a:pt x="424" y="1121"/>
                    <a:pt x="428" y="1125"/>
                  </a:cubicBezTo>
                  <a:cubicBezTo>
                    <a:pt x="434" y="1132"/>
                    <a:pt x="442" y="1143"/>
                    <a:pt x="445" y="1147"/>
                  </a:cubicBezTo>
                  <a:cubicBezTo>
                    <a:pt x="449" y="1155"/>
                    <a:pt x="451" y="1171"/>
                    <a:pt x="445" y="1177"/>
                  </a:cubicBezTo>
                  <a:cubicBezTo>
                    <a:pt x="445" y="1177"/>
                    <a:pt x="449" y="1189"/>
                    <a:pt x="447" y="1196"/>
                  </a:cubicBezTo>
                  <a:cubicBezTo>
                    <a:pt x="440" y="1195"/>
                    <a:pt x="431" y="1184"/>
                    <a:pt x="431" y="1184"/>
                  </a:cubicBezTo>
                  <a:cubicBezTo>
                    <a:pt x="421" y="1182"/>
                    <a:pt x="412" y="1173"/>
                    <a:pt x="410" y="1163"/>
                  </a:cubicBezTo>
                  <a:cubicBezTo>
                    <a:pt x="407" y="1151"/>
                    <a:pt x="409" y="1141"/>
                    <a:pt x="409" y="1132"/>
                  </a:cubicBezTo>
                  <a:cubicBezTo>
                    <a:pt x="409" y="1125"/>
                    <a:pt x="407" y="1121"/>
                    <a:pt x="402" y="1120"/>
                  </a:cubicBezTo>
                  <a:cubicBezTo>
                    <a:pt x="396" y="1120"/>
                    <a:pt x="394" y="1124"/>
                    <a:pt x="393" y="1130"/>
                  </a:cubicBezTo>
                  <a:cubicBezTo>
                    <a:pt x="392" y="1145"/>
                    <a:pt x="381" y="1170"/>
                    <a:pt x="360" y="1174"/>
                  </a:cubicBezTo>
                  <a:cubicBezTo>
                    <a:pt x="356" y="1180"/>
                    <a:pt x="348" y="1184"/>
                    <a:pt x="343" y="1186"/>
                  </a:cubicBezTo>
                  <a:cubicBezTo>
                    <a:pt x="340" y="1178"/>
                    <a:pt x="343" y="1168"/>
                    <a:pt x="345" y="1163"/>
                  </a:cubicBezTo>
                  <a:cubicBezTo>
                    <a:pt x="339" y="1147"/>
                    <a:pt x="346" y="1130"/>
                    <a:pt x="374" y="1114"/>
                  </a:cubicBezTo>
                  <a:cubicBezTo>
                    <a:pt x="378" y="1112"/>
                    <a:pt x="380" y="1107"/>
                    <a:pt x="378" y="1103"/>
                  </a:cubicBezTo>
                  <a:cubicBezTo>
                    <a:pt x="376" y="1100"/>
                    <a:pt x="373" y="1099"/>
                    <a:pt x="368" y="1101"/>
                  </a:cubicBezTo>
                  <a:cubicBezTo>
                    <a:pt x="362" y="1102"/>
                    <a:pt x="353" y="1105"/>
                    <a:pt x="340" y="1108"/>
                  </a:cubicBezTo>
                  <a:cubicBezTo>
                    <a:pt x="328" y="1110"/>
                    <a:pt x="316" y="1108"/>
                    <a:pt x="311" y="1098"/>
                  </a:cubicBezTo>
                  <a:cubicBezTo>
                    <a:pt x="311" y="1098"/>
                    <a:pt x="301" y="1098"/>
                    <a:pt x="295" y="1093"/>
                  </a:cubicBezTo>
                  <a:cubicBezTo>
                    <a:pt x="298" y="1087"/>
                    <a:pt x="303" y="1083"/>
                    <a:pt x="310" y="1081"/>
                  </a:cubicBezTo>
                  <a:cubicBezTo>
                    <a:pt x="312" y="1073"/>
                    <a:pt x="324" y="1067"/>
                    <a:pt x="334" y="1066"/>
                  </a:cubicBezTo>
                  <a:cubicBezTo>
                    <a:pt x="359" y="1063"/>
                    <a:pt x="392" y="1069"/>
                    <a:pt x="392" y="1069"/>
                  </a:cubicBezTo>
                  <a:cubicBezTo>
                    <a:pt x="392" y="1069"/>
                    <a:pt x="409" y="1053"/>
                    <a:pt x="425" y="1027"/>
                  </a:cubicBezTo>
                  <a:cubicBezTo>
                    <a:pt x="446" y="993"/>
                    <a:pt x="443" y="957"/>
                    <a:pt x="443" y="957"/>
                  </a:cubicBezTo>
                  <a:cubicBezTo>
                    <a:pt x="443" y="957"/>
                    <a:pt x="439" y="951"/>
                    <a:pt x="432" y="950"/>
                  </a:cubicBezTo>
                  <a:cubicBezTo>
                    <a:pt x="424" y="950"/>
                    <a:pt x="418" y="958"/>
                    <a:pt x="415" y="961"/>
                  </a:cubicBezTo>
                  <a:cubicBezTo>
                    <a:pt x="411" y="965"/>
                    <a:pt x="399" y="966"/>
                    <a:pt x="399" y="954"/>
                  </a:cubicBezTo>
                  <a:cubicBezTo>
                    <a:pt x="399" y="946"/>
                    <a:pt x="400" y="935"/>
                    <a:pt x="405" y="921"/>
                  </a:cubicBezTo>
                  <a:cubicBezTo>
                    <a:pt x="408" y="912"/>
                    <a:pt x="413" y="903"/>
                    <a:pt x="421" y="892"/>
                  </a:cubicBezTo>
                  <a:cubicBezTo>
                    <a:pt x="417" y="887"/>
                    <a:pt x="410" y="882"/>
                    <a:pt x="405" y="883"/>
                  </a:cubicBezTo>
                  <a:cubicBezTo>
                    <a:pt x="399" y="885"/>
                    <a:pt x="395" y="890"/>
                    <a:pt x="393" y="896"/>
                  </a:cubicBezTo>
                  <a:cubicBezTo>
                    <a:pt x="390" y="905"/>
                    <a:pt x="376" y="907"/>
                    <a:pt x="373" y="894"/>
                  </a:cubicBezTo>
                  <a:cubicBezTo>
                    <a:pt x="370" y="882"/>
                    <a:pt x="369" y="871"/>
                    <a:pt x="371" y="855"/>
                  </a:cubicBezTo>
                  <a:cubicBezTo>
                    <a:pt x="374" y="829"/>
                    <a:pt x="378" y="802"/>
                    <a:pt x="408" y="761"/>
                  </a:cubicBezTo>
                  <a:cubicBezTo>
                    <a:pt x="422" y="741"/>
                    <a:pt x="456" y="701"/>
                    <a:pt x="457" y="677"/>
                  </a:cubicBezTo>
                  <a:cubicBezTo>
                    <a:pt x="458" y="654"/>
                    <a:pt x="380" y="651"/>
                    <a:pt x="322" y="613"/>
                  </a:cubicBezTo>
                  <a:cubicBezTo>
                    <a:pt x="274" y="581"/>
                    <a:pt x="263" y="531"/>
                    <a:pt x="263" y="531"/>
                  </a:cubicBezTo>
                  <a:cubicBezTo>
                    <a:pt x="263" y="531"/>
                    <a:pt x="246" y="553"/>
                    <a:pt x="209" y="576"/>
                  </a:cubicBezTo>
                  <a:cubicBezTo>
                    <a:pt x="184" y="590"/>
                    <a:pt x="138" y="601"/>
                    <a:pt x="138" y="601"/>
                  </a:cubicBezTo>
                  <a:cubicBezTo>
                    <a:pt x="146" y="612"/>
                    <a:pt x="152" y="625"/>
                    <a:pt x="156" y="636"/>
                  </a:cubicBezTo>
                  <a:cubicBezTo>
                    <a:pt x="162" y="652"/>
                    <a:pt x="157" y="661"/>
                    <a:pt x="151" y="667"/>
                  </a:cubicBezTo>
                  <a:cubicBezTo>
                    <a:pt x="152" y="674"/>
                    <a:pt x="150" y="681"/>
                    <a:pt x="147" y="688"/>
                  </a:cubicBezTo>
                  <a:cubicBezTo>
                    <a:pt x="140" y="683"/>
                    <a:pt x="136" y="674"/>
                    <a:pt x="136" y="674"/>
                  </a:cubicBezTo>
                  <a:cubicBezTo>
                    <a:pt x="126" y="675"/>
                    <a:pt x="120" y="668"/>
                    <a:pt x="117" y="655"/>
                  </a:cubicBezTo>
                  <a:cubicBezTo>
                    <a:pt x="115" y="648"/>
                    <a:pt x="114" y="636"/>
                    <a:pt x="115" y="631"/>
                  </a:cubicBezTo>
                  <a:cubicBezTo>
                    <a:pt x="115" y="622"/>
                    <a:pt x="112" y="619"/>
                    <a:pt x="108" y="619"/>
                  </a:cubicBezTo>
                  <a:cubicBezTo>
                    <a:pt x="104" y="619"/>
                    <a:pt x="102" y="622"/>
                    <a:pt x="101" y="627"/>
                  </a:cubicBezTo>
                  <a:cubicBezTo>
                    <a:pt x="101" y="636"/>
                    <a:pt x="99" y="649"/>
                    <a:pt x="97" y="654"/>
                  </a:cubicBezTo>
                  <a:cubicBezTo>
                    <a:pt x="95" y="662"/>
                    <a:pt x="88" y="674"/>
                    <a:pt x="79" y="674"/>
                  </a:cubicBezTo>
                  <a:cubicBezTo>
                    <a:pt x="79" y="674"/>
                    <a:pt x="74" y="687"/>
                    <a:pt x="68" y="690"/>
                  </a:cubicBezTo>
                  <a:cubicBezTo>
                    <a:pt x="63" y="685"/>
                    <a:pt x="65" y="670"/>
                    <a:pt x="65" y="670"/>
                  </a:cubicBezTo>
                  <a:cubicBezTo>
                    <a:pt x="60" y="665"/>
                    <a:pt x="57" y="656"/>
                    <a:pt x="64" y="639"/>
                  </a:cubicBezTo>
                  <a:cubicBezTo>
                    <a:pt x="70" y="627"/>
                    <a:pt x="74" y="623"/>
                    <a:pt x="80" y="617"/>
                  </a:cubicBezTo>
                  <a:cubicBezTo>
                    <a:pt x="85" y="611"/>
                    <a:pt x="87" y="608"/>
                    <a:pt x="83" y="604"/>
                  </a:cubicBezTo>
                  <a:cubicBezTo>
                    <a:pt x="81" y="601"/>
                    <a:pt x="78" y="602"/>
                    <a:pt x="73" y="605"/>
                  </a:cubicBezTo>
                  <a:cubicBezTo>
                    <a:pt x="62" y="612"/>
                    <a:pt x="35" y="625"/>
                    <a:pt x="18" y="612"/>
                  </a:cubicBezTo>
                  <a:cubicBezTo>
                    <a:pt x="11" y="614"/>
                    <a:pt x="4" y="611"/>
                    <a:pt x="0" y="608"/>
                  </a:cubicBezTo>
                  <a:cubicBezTo>
                    <a:pt x="3" y="600"/>
                    <a:pt x="10" y="595"/>
                    <a:pt x="17" y="593"/>
                  </a:cubicBezTo>
                  <a:cubicBezTo>
                    <a:pt x="24" y="582"/>
                    <a:pt x="40" y="576"/>
                    <a:pt x="73" y="580"/>
                  </a:cubicBezTo>
                  <a:cubicBezTo>
                    <a:pt x="77" y="581"/>
                    <a:pt x="82" y="581"/>
                    <a:pt x="84" y="576"/>
                  </a:cubicBezTo>
                  <a:cubicBezTo>
                    <a:pt x="85" y="572"/>
                    <a:pt x="84" y="568"/>
                    <a:pt x="78" y="565"/>
                  </a:cubicBezTo>
                  <a:cubicBezTo>
                    <a:pt x="73" y="563"/>
                    <a:pt x="64" y="559"/>
                    <a:pt x="53" y="551"/>
                  </a:cubicBezTo>
                  <a:cubicBezTo>
                    <a:pt x="43" y="544"/>
                    <a:pt x="36" y="535"/>
                    <a:pt x="40" y="524"/>
                  </a:cubicBezTo>
                  <a:cubicBezTo>
                    <a:pt x="40" y="524"/>
                    <a:pt x="34" y="517"/>
                    <a:pt x="32" y="509"/>
                  </a:cubicBezTo>
                  <a:cubicBezTo>
                    <a:pt x="39" y="507"/>
                    <a:pt x="46" y="508"/>
                    <a:pt x="51" y="511"/>
                  </a:cubicBezTo>
                  <a:cubicBezTo>
                    <a:pt x="59" y="507"/>
                    <a:pt x="71" y="511"/>
                    <a:pt x="80" y="519"/>
                  </a:cubicBezTo>
                  <a:cubicBezTo>
                    <a:pt x="88" y="526"/>
                    <a:pt x="101" y="542"/>
                    <a:pt x="113" y="557"/>
                  </a:cubicBezTo>
                  <a:cubicBezTo>
                    <a:pt x="113" y="557"/>
                    <a:pt x="155" y="552"/>
                    <a:pt x="189" y="514"/>
                  </a:cubicBezTo>
                  <a:cubicBezTo>
                    <a:pt x="210" y="491"/>
                    <a:pt x="214" y="454"/>
                    <a:pt x="215" y="421"/>
                  </a:cubicBezTo>
                  <a:cubicBezTo>
                    <a:pt x="216" y="416"/>
                    <a:pt x="213" y="410"/>
                    <a:pt x="209" y="408"/>
                  </a:cubicBezTo>
                  <a:cubicBezTo>
                    <a:pt x="202" y="405"/>
                    <a:pt x="194" y="411"/>
                    <a:pt x="189" y="413"/>
                  </a:cubicBezTo>
                  <a:cubicBezTo>
                    <a:pt x="184" y="415"/>
                    <a:pt x="173" y="412"/>
                    <a:pt x="177" y="401"/>
                  </a:cubicBezTo>
                  <a:cubicBezTo>
                    <a:pt x="182" y="389"/>
                    <a:pt x="185" y="383"/>
                    <a:pt x="195" y="372"/>
                  </a:cubicBezTo>
                  <a:cubicBezTo>
                    <a:pt x="200" y="366"/>
                    <a:pt x="213" y="353"/>
                    <a:pt x="229" y="344"/>
                  </a:cubicBezTo>
                  <a:cubicBezTo>
                    <a:pt x="215" y="334"/>
                    <a:pt x="199" y="320"/>
                    <a:pt x="185" y="306"/>
                  </a:cubicBezTo>
                  <a:cubicBezTo>
                    <a:pt x="173" y="294"/>
                    <a:pt x="153" y="263"/>
                    <a:pt x="142" y="239"/>
                  </a:cubicBezTo>
                  <a:cubicBezTo>
                    <a:pt x="140" y="246"/>
                    <a:pt x="138" y="257"/>
                    <a:pt x="135" y="264"/>
                  </a:cubicBezTo>
                  <a:cubicBezTo>
                    <a:pt x="129" y="279"/>
                    <a:pt x="121" y="282"/>
                    <a:pt x="113" y="283"/>
                  </a:cubicBezTo>
                  <a:cubicBezTo>
                    <a:pt x="109" y="288"/>
                    <a:pt x="103" y="292"/>
                    <a:pt x="96" y="295"/>
                  </a:cubicBezTo>
                  <a:cubicBezTo>
                    <a:pt x="94" y="288"/>
                    <a:pt x="98" y="277"/>
                    <a:pt x="98" y="277"/>
                  </a:cubicBezTo>
                  <a:cubicBezTo>
                    <a:pt x="89" y="270"/>
                    <a:pt x="91" y="260"/>
                    <a:pt x="95" y="249"/>
                  </a:cubicBezTo>
                  <a:cubicBezTo>
                    <a:pt x="99" y="240"/>
                    <a:pt x="105" y="234"/>
                    <a:pt x="108" y="230"/>
                  </a:cubicBezTo>
                  <a:cubicBezTo>
                    <a:pt x="114" y="224"/>
                    <a:pt x="115" y="220"/>
                    <a:pt x="111" y="217"/>
                  </a:cubicBezTo>
                  <a:cubicBezTo>
                    <a:pt x="108" y="214"/>
                    <a:pt x="104" y="215"/>
                    <a:pt x="100" y="219"/>
                  </a:cubicBezTo>
                  <a:cubicBezTo>
                    <a:pt x="95" y="226"/>
                    <a:pt x="84" y="235"/>
                    <a:pt x="80" y="238"/>
                  </a:cubicBezTo>
                  <a:cubicBezTo>
                    <a:pt x="73" y="242"/>
                    <a:pt x="57" y="244"/>
                    <a:pt x="51" y="239"/>
                  </a:cubicBezTo>
                  <a:cubicBezTo>
                    <a:pt x="51" y="239"/>
                    <a:pt x="39" y="244"/>
                    <a:pt x="32" y="243"/>
                  </a:cubicBezTo>
                  <a:cubicBezTo>
                    <a:pt x="33" y="236"/>
                    <a:pt x="43" y="226"/>
                    <a:pt x="43" y="226"/>
                  </a:cubicBezTo>
                  <a:cubicBezTo>
                    <a:pt x="44" y="217"/>
                    <a:pt x="45" y="213"/>
                    <a:pt x="62" y="204"/>
                  </a:cubicBezTo>
                  <a:cubicBezTo>
                    <a:pt x="69" y="200"/>
                    <a:pt x="82" y="198"/>
                    <a:pt x="90" y="198"/>
                  </a:cubicBezTo>
                  <a:cubicBezTo>
                    <a:pt x="99" y="198"/>
                    <a:pt x="103" y="194"/>
                    <a:pt x="103" y="190"/>
                  </a:cubicBezTo>
                  <a:cubicBezTo>
                    <a:pt x="103" y="186"/>
                    <a:pt x="99" y="183"/>
                    <a:pt x="92" y="183"/>
                  </a:cubicBezTo>
                  <a:cubicBezTo>
                    <a:pt x="77" y="184"/>
                    <a:pt x="51" y="175"/>
                    <a:pt x="46" y="154"/>
                  </a:cubicBezTo>
                  <a:cubicBezTo>
                    <a:pt x="40" y="151"/>
                    <a:pt x="37" y="144"/>
                    <a:pt x="35" y="140"/>
                  </a:cubicBezTo>
                  <a:cubicBezTo>
                    <a:pt x="43" y="136"/>
                    <a:pt x="52" y="137"/>
                    <a:pt x="57" y="139"/>
                  </a:cubicBezTo>
                  <a:cubicBezTo>
                    <a:pt x="73" y="132"/>
                    <a:pt x="90" y="138"/>
                    <a:pt x="108" y="165"/>
                  </a:cubicBezTo>
                  <a:cubicBezTo>
                    <a:pt x="113" y="172"/>
                    <a:pt x="126" y="169"/>
                    <a:pt x="121" y="158"/>
                  </a:cubicBezTo>
                  <a:cubicBezTo>
                    <a:pt x="119" y="153"/>
                    <a:pt x="116" y="143"/>
                    <a:pt x="112" y="131"/>
                  </a:cubicBezTo>
                  <a:cubicBezTo>
                    <a:pt x="109" y="119"/>
                    <a:pt x="110" y="107"/>
                    <a:pt x="120" y="101"/>
                  </a:cubicBezTo>
                  <a:cubicBezTo>
                    <a:pt x="120" y="101"/>
                    <a:pt x="120" y="91"/>
                    <a:pt x="124" y="84"/>
                  </a:cubicBezTo>
                  <a:cubicBezTo>
                    <a:pt x="130" y="88"/>
                    <a:pt x="135" y="92"/>
                    <a:pt x="137" y="98"/>
                  </a:cubicBezTo>
                  <a:cubicBezTo>
                    <a:pt x="145" y="100"/>
                    <a:pt x="152" y="112"/>
                    <a:pt x="155" y="122"/>
                  </a:cubicBezTo>
                  <a:cubicBezTo>
                    <a:pt x="157" y="132"/>
                    <a:pt x="159" y="150"/>
                    <a:pt x="155" y="173"/>
                  </a:cubicBezTo>
                  <a:cubicBezTo>
                    <a:pt x="161" y="195"/>
                    <a:pt x="176" y="213"/>
                    <a:pt x="187" y="225"/>
                  </a:cubicBezTo>
                  <a:cubicBezTo>
                    <a:pt x="206" y="246"/>
                    <a:pt x="245" y="271"/>
                    <a:pt x="272" y="286"/>
                  </a:cubicBezTo>
                  <a:cubicBezTo>
                    <a:pt x="275" y="283"/>
                    <a:pt x="279" y="280"/>
                    <a:pt x="282" y="276"/>
                  </a:cubicBezTo>
                  <a:cubicBezTo>
                    <a:pt x="285" y="273"/>
                    <a:pt x="284" y="269"/>
                    <a:pt x="283" y="265"/>
                  </a:cubicBezTo>
                  <a:cubicBezTo>
                    <a:pt x="279" y="259"/>
                    <a:pt x="269" y="258"/>
                    <a:pt x="264" y="257"/>
                  </a:cubicBezTo>
                  <a:cubicBezTo>
                    <a:pt x="258" y="256"/>
                    <a:pt x="252" y="248"/>
                    <a:pt x="262" y="241"/>
                  </a:cubicBezTo>
                  <a:cubicBezTo>
                    <a:pt x="272" y="234"/>
                    <a:pt x="283" y="230"/>
                    <a:pt x="297" y="226"/>
                  </a:cubicBezTo>
                  <a:cubicBezTo>
                    <a:pt x="307" y="224"/>
                    <a:pt x="326" y="221"/>
                    <a:pt x="348" y="227"/>
                  </a:cubicBezTo>
                  <a:cubicBezTo>
                    <a:pt x="348" y="227"/>
                    <a:pt x="360" y="213"/>
                    <a:pt x="354" y="208"/>
                  </a:cubicBezTo>
                  <a:cubicBezTo>
                    <a:pt x="332" y="191"/>
                    <a:pt x="289" y="202"/>
                    <a:pt x="289" y="202"/>
                  </a:cubicBezTo>
                  <a:cubicBezTo>
                    <a:pt x="273" y="179"/>
                    <a:pt x="287" y="173"/>
                    <a:pt x="311" y="173"/>
                  </a:cubicBezTo>
                  <a:cubicBezTo>
                    <a:pt x="330" y="172"/>
                    <a:pt x="351" y="175"/>
                    <a:pt x="374" y="183"/>
                  </a:cubicBezTo>
                  <a:cubicBezTo>
                    <a:pt x="389" y="171"/>
                    <a:pt x="384" y="136"/>
                    <a:pt x="363" y="126"/>
                  </a:cubicBezTo>
                  <a:cubicBezTo>
                    <a:pt x="318" y="105"/>
                    <a:pt x="283" y="127"/>
                    <a:pt x="283" y="127"/>
                  </a:cubicBezTo>
                  <a:cubicBezTo>
                    <a:pt x="273" y="125"/>
                    <a:pt x="263" y="120"/>
                    <a:pt x="258" y="109"/>
                  </a:cubicBezTo>
                  <a:cubicBezTo>
                    <a:pt x="253" y="97"/>
                    <a:pt x="257" y="83"/>
                    <a:pt x="257" y="83"/>
                  </a:cubicBezTo>
                  <a:cubicBezTo>
                    <a:pt x="246" y="76"/>
                    <a:pt x="246" y="52"/>
                    <a:pt x="315" y="57"/>
                  </a:cubicBezTo>
                  <a:cubicBezTo>
                    <a:pt x="315" y="57"/>
                    <a:pt x="308" y="38"/>
                    <a:pt x="313" y="22"/>
                  </a:cubicBezTo>
                  <a:cubicBezTo>
                    <a:pt x="320" y="2"/>
                    <a:pt x="395" y="13"/>
                    <a:pt x="412" y="9"/>
                  </a:cubicBezTo>
                  <a:cubicBezTo>
                    <a:pt x="416" y="8"/>
                    <a:pt x="424" y="5"/>
                    <a:pt x="429" y="4"/>
                  </a:cubicBezTo>
                  <a:cubicBezTo>
                    <a:pt x="439" y="0"/>
                    <a:pt x="443" y="11"/>
                    <a:pt x="440" y="17"/>
                  </a:cubicBezTo>
                  <a:cubicBezTo>
                    <a:pt x="434" y="27"/>
                    <a:pt x="432" y="40"/>
                    <a:pt x="432" y="40"/>
                  </a:cubicBezTo>
                  <a:cubicBezTo>
                    <a:pt x="432" y="40"/>
                    <a:pt x="460" y="47"/>
                    <a:pt x="484" y="77"/>
                  </a:cubicBezTo>
                  <a:cubicBezTo>
                    <a:pt x="497" y="93"/>
                    <a:pt x="502" y="118"/>
                    <a:pt x="504" y="130"/>
                  </a:cubicBezTo>
                  <a:cubicBezTo>
                    <a:pt x="507" y="142"/>
                    <a:pt x="495" y="143"/>
                    <a:pt x="490" y="139"/>
                  </a:cubicBezTo>
                  <a:cubicBezTo>
                    <a:pt x="486" y="136"/>
                    <a:pt x="480" y="129"/>
                    <a:pt x="472" y="131"/>
                  </a:cubicBezTo>
                  <a:cubicBezTo>
                    <a:pt x="467" y="131"/>
                    <a:pt x="462" y="139"/>
                    <a:pt x="460" y="144"/>
                  </a:cubicBezTo>
                  <a:cubicBezTo>
                    <a:pt x="488" y="159"/>
                    <a:pt x="497" y="192"/>
                    <a:pt x="500" y="205"/>
                  </a:cubicBezTo>
                  <a:cubicBezTo>
                    <a:pt x="502" y="220"/>
                    <a:pt x="501" y="232"/>
                    <a:pt x="500" y="244"/>
                  </a:cubicBezTo>
                  <a:cubicBezTo>
                    <a:pt x="498" y="256"/>
                    <a:pt x="486" y="253"/>
                    <a:pt x="483" y="248"/>
                  </a:cubicBezTo>
                  <a:cubicBezTo>
                    <a:pt x="481" y="244"/>
                    <a:pt x="477" y="235"/>
                    <a:pt x="469" y="234"/>
                  </a:cubicBezTo>
                  <a:cubicBezTo>
                    <a:pt x="462" y="233"/>
                    <a:pt x="457" y="239"/>
                    <a:pt x="454" y="245"/>
                  </a:cubicBezTo>
                  <a:cubicBezTo>
                    <a:pt x="464" y="261"/>
                    <a:pt x="468" y="280"/>
                    <a:pt x="469" y="290"/>
                  </a:cubicBezTo>
                  <a:cubicBezTo>
                    <a:pt x="471" y="305"/>
                    <a:pt x="470" y="316"/>
                    <a:pt x="468" y="328"/>
                  </a:cubicBezTo>
                  <a:cubicBezTo>
                    <a:pt x="466" y="340"/>
                    <a:pt x="454" y="337"/>
                    <a:pt x="452" y="332"/>
                  </a:cubicBezTo>
                  <a:cubicBezTo>
                    <a:pt x="449" y="328"/>
                    <a:pt x="445" y="319"/>
                    <a:pt x="438" y="317"/>
                  </a:cubicBezTo>
                  <a:cubicBezTo>
                    <a:pt x="430" y="316"/>
                    <a:pt x="424" y="325"/>
                    <a:pt x="421" y="331"/>
                  </a:cubicBezTo>
                  <a:cubicBezTo>
                    <a:pt x="437" y="348"/>
                    <a:pt x="443" y="373"/>
                    <a:pt x="445" y="384"/>
                  </a:cubicBezTo>
                  <a:cubicBezTo>
                    <a:pt x="447" y="398"/>
                    <a:pt x="446" y="410"/>
                    <a:pt x="445" y="422"/>
                  </a:cubicBezTo>
                  <a:cubicBezTo>
                    <a:pt x="443" y="434"/>
                    <a:pt x="431" y="433"/>
                    <a:pt x="428" y="426"/>
                  </a:cubicBezTo>
                  <a:cubicBezTo>
                    <a:pt x="426" y="421"/>
                    <a:pt x="423" y="413"/>
                    <a:pt x="415" y="411"/>
                  </a:cubicBezTo>
                  <a:cubicBezTo>
                    <a:pt x="410" y="411"/>
                    <a:pt x="404" y="415"/>
                    <a:pt x="401" y="419"/>
                  </a:cubicBezTo>
                  <a:cubicBezTo>
                    <a:pt x="398" y="435"/>
                    <a:pt x="402" y="450"/>
                    <a:pt x="405" y="465"/>
                  </a:cubicBezTo>
                  <a:cubicBezTo>
                    <a:pt x="410" y="490"/>
                    <a:pt x="423" y="514"/>
                    <a:pt x="455" y="537"/>
                  </a:cubicBezTo>
                  <a:cubicBezTo>
                    <a:pt x="490" y="563"/>
                    <a:pt x="534" y="604"/>
                    <a:pt x="548" y="655"/>
                  </a:cubicBezTo>
                  <a:cubicBezTo>
                    <a:pt x="578" y="642"/>
                    <a:pt x="606" y="613"/>
                    <a:pt x="571" y="564"/>
                  </a:cubicBezTo>
                  <a:cubicBezTo>
                    <a:pt x="537" y="518"/>
                    <a:pt x="510" y="503"/>
                    <a:pt x="495" y="448"/>
                  </a:cubicBezTo>
                  <a:cubicBezTo>
                    <a:pt x="487" y="416"/>
                    <a:pt x="492" y="382"/>
                    <a:pt x="520" y="347"/>
                  </a:cubicBezTo>
                  <a:cubicBezTo>
                    <a:pt x="516" y="341"/>
                    <a:pt x="514" y="334"/>
                    <a:pt x="514" y="326"/>
                  </a:cubicBezTo>
                  <a:cubicBezTo>
                    <a:pt x="513" y="312"/>
                    <a:pt x="514" y="292"/>
                    <a:pt x="528" y="270"/>
                  </a:cubicBezTo>
                  <a:cubicBezTo>
                    <a:pt x="540" y="249"/>
                    <a:pt x="562" y="223"/>
                    <a:pt x="594" y="208"/>
                  </a:cubicBezTo>
                  <a:cubicBezTo>
                    <a:pt x="602" y="213"/>
                    <a:pt x="603" y="228"/>
                    <a:pt x="601" y="232"/>
                  </a:cubicBezTo>
                  <a:cubicBezTo>
                    <a:pt x="591" y="251"/>
                    <a:pt x="554" y="278"/>
                    <a:pt x="553" y="289"/>
                  </a:cubicBezTo>
                  <a:cubicBezTo>
                    <a:pt x="553" y="295"/>
                    <a:pt x="568" y="305"/>
                    <a:pt x="573" y="303"/>
                  </a:cubicBezTo>
                  <a:cubicBezTo>
                    <a:pt x="584" y="299"/>
                    <a:pt x="595" y="272"/>
                    <a:pt x="599" y="266"/>
                  </a:cubicBezTo>
                  <a:cubicBezTo>
                    <a:pt x="603" y="262"/>
                    <a:pt x="616" y="262"/>
                    <a:pt x="615" y="274"/>
                  </a:cubicBezTo>
                  <a:cubicBezTo>
                    <a:pt x="614" y="286"/>
                    <a:pt x="612" y="298"/>
                    <a:pt x="606" y="312"/>
                  </a:cubicBezTo>
                  <a:cubicBezTo>
                    <a:pt x="601" y="325"/>
                    <a:pt x="583" y="353"/>
                    <a:pt x="547" y="358"/>
                  </a:cubicBezTo>
                  <a:cubicBezTo>
                    <a:pt x="543" y="359"/>
                    <a:pt x="540" y="358"/>
                    <a:pt x="537" y="358"/>
                  </a:cubicBezTo>
                  <a:cubicBezTo>
                    <a:pt x="515" y="387"/>
                    <a:pt x="518" y="417"/>
                    <a:pt x="521" y="434"/>
                  </a:cubicBezTo>
                  <a:cubicBezTo>
                    <a:pt x="528" y="470"/>
                    <a:pt x="552" y="490"/>
                    <a:pt x="583" y="530"/>
                  </a:cubicBezTo>
                  <a:cubicBezTo>
                    <a:pt x="611" y="566"/>
                    <a:pt x="625" y="586"/>
                    <a:pt x="617" y="62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4" name="Freeform 15"/>
            <p:cNvSpPr>
              <a:spLocks/>
            </p:cNvSpPr>
            <p:nvPr/>
          </p:nvSpPr>
          <p:spPr bwMode="auto">
            <a:xfrm>
              <a:off x="530760" y="284909"/>
              <a:ext cx="28320" cy="29607"/>
            </a:xfrm>
            <a:custGeom>
              <a:avLst/>
              <a:gdLst>
                <a:gd name="T0" fmla="*/ 49 w 99"/>
                <a:gd name="T1" fmla="*/ 99 h 99"/>
                <a:gd name="T2" fmla="*/ 13 w 99"/>
                <a:gd name="T3" fmla="*/ 49 h 99"/>
                <a:gd name="T4" fmla="*/ 25 w 99"/>
                <a:gd name="T5" fmla="*/ 1 h 99"/>
                <a:gd name="T6" fmla="*/ 48 w 99"/>
                <a:gd name="T7" fmla="*/ 10 h 99"/>
                <a:gd name="T8" fmla="*/ 51 w 99"/>
                <a:gd name="T9" fmla="*/ 10 h 99"/>
                <a:gd name="T10" fmla="*/ 74 w 99"/>
                <a:gd name="T11" fmla="*/ 1 h 99"/>
                <a:gd name="T12" fmla="*/ 86 w 99"/>
                <a:gd name="T13" fmla="*/ 49 h 99"/>
                <a:gd name="T14" fmla="*/ 49 w 99"/>
                <a:gd name="T15" fmla="*/ 99 h 99"/>
                <a:gd name="T16" fmla="*/ 49 w 99"/>
                <a:gd name="T1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99">
                  <a:moveTo>
                    <a:pt x="49" y="99"/>
                  </a:moveTo>
                  <a:cubicBezTo>
                    <a:pt x="39" y="82"/>
                    <a:pt x="25" y="66"/>
                    <a:pt x="13" y="49"/>
                  </a:cubicBezTo>
                  <a:cubicBezTo>
                    <a:pt x="0" y="30"/>
                    <a:pt x="2" y="6"/>
                    <a:pt x="25" y="1"/>
                  </a:cubicBezTo>
                  <a:cubicBezTo>
                    <a:pt x="32" y="0"/>
                    <a:pt x="41" y="3"/>
                    <a:pt x="48" y="10"/>
                  </a:cubicBezTo>
                  <a:cubicBezTo>
                    <a:pt x="49" y="11"/>
                    <a:pt x="50" y="11"/>
                    <a:pt x="51" y="10"/>
                  </a:cubicBezTo>
                  <a:cubicBezTo>
                    <a:pt x="57" y="3"/>
                    <a:pt x="67" y="0"/>
                    <a:pt x="74" y="1"/>
                  </a:cubicBezTo>
                  <a:cubicBezTo>
                    <a:pt x="97" y="6"/>
                    <a:pt x="99" y="30"/>
                    <a:pt x="86" y="49"/>
                  </a:cubicBezTo>
                  <a:cubicBezTo>
                    <a:pt x="74" y="66"/>
                    <a:pt x="60" y="82"/>
                    <a:pt x="49" y="99"/>
                  </a:cubicBezTo>
                  <a:lnTo>
                    <a:pt x="49" y="99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5" name="Freeform 16"/>
            <p:cNvSpPr>
              <a:spLocks/>
            </p:cNvSpPr>
            <p:nvPr/>
          </p:nvSpPr>
          <p:spPr bwMode="auto">
            <a:xfrm>
              <a:off x="530760" y="749621"/>
              <a:ext cx="28320" cy="28320"/>
            </a:xfrm>
            <a:custGeom>
              <a:avLst/>
              <a:gdLst>
                <a:gd name="T0" fmla="*/ 49 w 99"/>
                <a:gd name="T1" fmla="*/ 99 h 99"/>
                <a:gd name="T2" fmla="*/ 13 w 99"/>
                <a:gd name="T3" fmla="*/ 49 h 99"/>
                <a:gd name="T4" fmla="*/ 25 w 99"/>
                <a:gd name="T5" fmla="*/ 1 h 99"/>
                <a:gd name="T6" fmla="*/ 48 w 99"/>
                <a:gd name="T7" fmla="*/ 10 h 99"/>
                <a:gd name="T8" fmla="*/ 51 w 99"/>
                <a:gd name="T9" fmla="*/ 10 h 99"/>
                <a:gd name="T10" fmla="*/ 74 w 99"/>
                <a:gd name="T11" fmla="*/ 1 h 99"/>
                <a:gd name="T12" fmla="*/ 86 w 99"/>
                <a:gd name="T13" fmla="*/ 49 h 99"/>
                <a:gd name="T14" fmla="*/ 49 w 99"/>
                <a:gd name="T15" fmla="*/ 99 h 99"/>
                <a:gd name="T16" fmla="*/ 49 w 99"/>
                <a:gd name="T1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99">
                  <a:moveTo>
                    <a:pt x="49" y="99"/>
                  </a:moveTo>
                  <a:cubicBezTo>
                    <a:pt x="39" y="82"/>
                    <a:pt x="25" y="66"/>
                    <a:pt x="13" y="49"/>
                  </a:cubicBezTo>
                  <a:cubicBezTo>
                    <a:pt x="0" y="30"/>
                    <a:pt x="2" y="6"/>
                    <a:pt x="25" y="1"/>
                  </a:cubicBezTo>
                  <a:cubicBezTo>
                    <a:pt x="32" y="0"/>
                    <a:pt x="41" y="3"/>
                    <a:pt x="48" y="10"/>
                  </a:cubicBezTo>
                  <a:cubicBezTo>
                    <a:pt x="49" y="11"/>
                    <a:pt x="50" y="11"/>
                    <a:pt x="51" y="10"/>
                  </a:cubicBezTo>
                  <a:cubicBezTo>
                    <a:pt x="57" y="3"/>
                    <a:pt x="67" y="0"/>
                    <a:pt x="74" y="1"/>
                  </a:cubicBezTo>
                  <a:cubicBezTo>
                    <a:pt x="97" y="6"/>
                    <a:pt x="99" y="30"/>
                    <a:pt x="86" y="49"/>
                  </a:cubicBezTo>
                  <a:cubicBezTo>
                    <a:pt x="74" y="66"/>
                    <a:pt x="60" y="82"/>
                    <a:pt x="49" y="99"/>
                  </a:cubicBezTo>
                  <a:lnTo>
                    <a:pt x="49" y="99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Freeform 17"/>
            <p:cNvSpPr>
              <a:spLocks/>
            </p:cNvSpPr>
            <p:nvPr/>
          </p:nvSpPr>
          <p:spPr bwMode="auto">
            <a:xfrm>
              <a:off x="579677" y="726449"/>
              <a:ext cx="29607" cy="28320"/>
            </a:xfrm>
            <a:custGeom>
              <a:avLst/>
              <a:gdLst>
                <a:gd name="T0" fmla="*/ 50 w 100"/>
                <a:gd name="T1" fmla="*/ 99 h 99"/>
                <a:gd name="T2" fmla="*/ 13 w 100"/>
                <a:gd name="T3" fmla="*/ 49 h 99"/>
                <a:gd name="T4" fmla="*/ 25 w 100"/>
                <a:gd name="T5" fmla="*/ 2 h 99"/>
                <a:gd name="T6" fmla="*/ 49 w 100"/>
                <a:gd name="T7" fmla="*/ 10 h 99"/>
                <a:gd name="T8" fmla="*/ 51 w 100"/>
                <a:gd name="T9" fmla="*/ 10 h 99"/>
                <a:gd name="T10" fmla="*/ 74 w 100"/>
                <a:gd name="T11" fmla="*/ 2 h 99"/>
                <a:gd name="T12" fmla="*/ 87 w 100"/>
                <a:gd name="T13" fmla="*/ 49 h 99"/>
                <a:gd name="T14" fmla="*/ 50 w 100"/>
                <a:gd name="T15" fmla="*/ 99 h 99"/>
                <a:gd name="T16" fmla="*/ 50 w 100"/>
                <a:gd name="T1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99">
                  <a:moveTo>
                    <a:pt x="50" y="99"/>
                  </a:moveTo>
                  <a:cubicBezTo>
                    <a:pt x="39" y="83"/>
                    <a:pt x="25" y="66"/>
                    <a:pt x="13" y="49"/>
                  </a:cubicBezTo>
                  <a:cubicBezTo>
                    <a:pt x="0" y="30"/>
                    <a:pt x="2" y="6"/>
                    <a:pt x="25" y="2"/>
                  </a:cubicBezTo>
                  <a:cubicBezTo>
                    <a:pt x="32" y="0"/>
                    <a:pt x="42" y="3"/>
                    <a:pt x="49" y="10"/>
                  </a:cubicBezTo>
                  <a:cubicBezTo>
                    <a:pt x="49" y="11"/>
                    <a:pt x="50" y="11"/>
                    <a:pt x="51" y="10"/>
                  </a:cubicBezTo>
                  <a:cubicBezTo>
                    <a:pt x="58" y="3"/>
                    <a:pt x="67" y="0"/>
                    <a:pt x="74" y="2"/>
                  </a:cubicBezTo>
                  <a:cubicBezTo>
                    <a:pt x="97" y="6"/>
                    <a:pt x="100" y="30"/>
                    <a:pt x="87" y="49"/>
                  </a:cubicBezTo>
                  <a:cubicBezTo>
                    <a:pt x="75" y="66"/>
                    <a:pt x="61" y="83"/>
                    <a:pt x="50" y="99"/>
                  </a:cubicBezTo>
                  <a:lnTo>
                    <a:pt x="50" y="99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Freeform 18"/>
            <p:cNvSpPr>
              <a:spLocks/>
            </p:cNvSpPr>
            <p:nvPr/>
          </p:nvSpPr>
          <p:spPr bwMode="auto">
            <a:xfrm>
              <a:off x="530760" y="466417"/>
              <a:ext cx="28320" cy="28320"/>
            </a:xfrm>
            <a:custGeom>
              <a:avLst/>
              <a:gdLst>
                <a:gd name="T0" fmla="*/ 49 w 99"/>
                <a:gd name="T1" fmla="*/ 99 h 99"/>
                <a:gd name="T2" fmla="*/ 13 w 99"/>
                <a:gd name="T3" fmla="*/ 49 h 99"/>
                <a:gd name="T4" fmla="*/ 25 w 99"/>
                <a:gd name="T5" fmla="*/ 1 h 99"/>
                <a:gd name="T6" fmla="*/ 48 w 99"/>
                <a:gd name="T7" fmla="*/ 10 h 99"/>
                <a:gd name="T8" fmla="*/ 51 w 99"/>
                <a:gd name="T9" fmla="*/ 10 h 99"/>
                <a:gd name="T10" fmla="*/ 74 w 99"/>
                <a:gd name="T11" fmla="*/ 1 h 99"/>
                <a:gd name="T12" fmla="*/ 86 w 99"/>
                <a:gd name="T13" fmla="*/ 49 h 99"/>
                <a:gd name="T14" fmla="*/ 49 w 99"/>
                <a:gd name="T15" fmla="*/ 99 h 99"/>
                <a:gd name="T16" fmla="*/ 49 w 99"/>
                <a:gd name="T1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99">
                  <a:moveTo>
                    <a:pt x="49" y="99"/>
                  </a:moveTo>
                  <a:cubicBezTo>
                    <a:pt x="39" y="82"/>
                    <a:pt x="25" y="66"/>
                    <a:pt x="13" y="49"/>
                  </a:cubicBezTo>
                  <a:cubicBezTo>
                    <a:pt x="0" y="30"/>
                    <a:pt x="2" y="6"/>
                    <a:pt x="25" y="1"/>
                  </a:cubicBezTo>
                  <a:cubicBezTo>
                    <a:pt x="32" y="0"/>
                    <a:pt x="41" y="3"/>
                    <a:pt x="48" y="10"/>
                  </a:cubicBezTo>
                  <a:cubicBezTo>
                    <a:pt x="49" y="10"/>
                    <a:pt x="50" y="10"/>
                    <a:pt x="51" y="10"/>
                  </a:cubicBezTo>
                  <a:cubicBezTo>
                    <a:pt x="57" y="3"/>
                    <a:pt x="67" y="0"/>
                    <a:pt x="74" y="1"/>
                  </a:cubicBezTo>
                  <a:cubicBezTo>
                    <a:pt x="97" y="6"/>
                    <a:pt x="99" y="30"/>
                    <a:pt x="86" y="49"/>
                  </a:cubicBezTo>
                  <a:cubicBezTo>
                    <a:pt x="74" y="66"/>
                    <a:pt x="60" y="82"/>
                    <a:pt x="49" y="99"/>
                  </a:cubicBezTo>
                  <a:lnTo>
                    <a:pt x="49" y="99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8" name="Freeform 19"/>
            <p:cNvSpPr>
              <a:spLocks/>
            </p:cNvSpPr>
            <p:nvPr/>
          </p:nvSpPr>
          <p:spPr bwMode="auto">
            <a:xfrm>
              <a:off x="579677" y="311942"/>
              <a:ext cx="29607" cy="28320"/>
            </a:xfrm>
            <a:custGeom>
              <a:avLst/>
              <a:gdLst>
                <a:gd name="T0" fmla="*/ 50 w 100"/>
                <a:gd name="T1" fmla="*/ 99 h 99"/>
                <a:gd name="T2" fmla="*/ 13 w 100"/>
                <a:gd name="T3" fmla="*/ 49 h 99"/>
                <a:gd name="T4" fmla="*/ 25 w 100"/>
                <a:gd name="T5" fmla="*/ 2 h 99"/>
                <a:gd name="T6" fmla="*/ 49 w 100"/>
                <a:gd name="T7" fmla="*/ 10 h 99"/>
                <a:gd name="T8" fmla="*/ 51 w 100"/>
                <a:gd name="T9" fmla="*/ 10 h 99"/>
                <a:gd name="T10" fmla="*/ 74 w 100"/>
                <a:gd name="T11" fmla="*/ 2 h 99"/>
                <a:gd name="T12" fmla="*/ 87 w 100"/>
                <a:gd name="T13" fmla="*/ 49 h 99"/>
                <a:gd name="T14" fmla="*/ 50 w 100"/>
                <a:gd name="T15" fmla="*/ 99 h 99"/>
                <a:gd name="T16" fmla="*/ 50 w 100"/>
                <a:gd name="T1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99">
                  <a:moveTo>
                    <a:pt x="50" y="99"/>
                  </a:moveTo>
                  <a:cubicBezTo>
                    <a:pt x="39" y="83"/>
                    <a:pt x="25" y="66"/>
                    <a:pt x="13" y="49"/>
                  </a:cubicBezTo>
                  <a:cubicBezTo>
                    <a:pt x="0" y="30"/>
                    <a:pt x="2" y="6"/>
                    <a:pt x="25" y="2"/>
                  </a:cubicBezTo>
                  <a:cubicBezTo>
                    <a:pt x="32" y="0"/>
                    <a:pt x="42" y="3"/>
                    <a:pt x="49" y="10"/>
                  </a:cubicBezTo>
                  <a:cubicBezTo>
                    <a:pt x="49" y="11"/>
                    <a:pt x="50" y="11"/>
                    <a:pt x="51" y="10"/>
                  </a:cubicBezTo>
                  <a:cubicBezTo>
                    <a:pt x="58" y="3"/>
                    <a:pt x="67" y="0"/>
                    <a:pt x="74" y="2"/>
                  </a:cubicBezTo>
                  <a:cubicBezTo>
                    <a:pt x="97" y="6"/>
                    <a:pt x="100" y="30"/>
                    <a:pt x="87" y="49"/>
                  </a:cubicBezTo>
                  <a:cubicBezTo>
                    <a:pt x="75" y="66"/>
                    <a:pt x="61" y="83"/>
                    <a:pt x="50" y="99"/>
                  </a:cubicBezTo>
                  <a:lnTo>
                    <a:pt x="50" y="99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9" name="Freeform 20"/>
            <p:cNvSpPr>
              <a:spLocks/>
            </p:cNvSpPr>
            <p:nvPr/>
          </p:nvSpPr>
          <p:spPr bwMode="auto">
            <a:xfrm>
              <a:off x="583538" y="546229"/>
              <a:ext cx="28320" cy="28320"/>
            </a:xfrm>
            <a:custGeom>
              <a:avLst/>
              <a:gdLst>
                <a:gd name="T0" fmla="*/ 50 w 99"/>
                <a:gd name="T1" fmla="*/ 99 h 99"/>
                <a:gd name="T2" fmla="*/ 13 w 99"/>
                <a:gd name="T3" fmla="*/ 49 h 99"/>
                <a:gd name="T4" fmla="*/ 25 w 99"/>
                <a:gd name="T5" fmla="*/ 2 h 99"/>
                <a:gd name="T6" fmla="*/ 49 w 99"/>
                <a:gd name="T7" fmla="*/ 10 h 99"/>
                <a:gd name="T8" fmla="*/ 51 w 99"/>
                <a:gd name="T9" fmla="*/ 10 h 99"/>
                <a:gd name="T10" fmla="*/ 74 w 99"/>
                <a:gd name="T11" fmla="*/ 2 h 99"/>
                <a:gd name="T12" fmla="*/ 86 w 99"/>
                <a:gd name="T13" fmla="*/ 49 h 99"/>
                <a:gd name="T14" fmla="*/ 50 w 99"/>
                <a:gd name="T15" fmla="*/ 99 h 99"/>
                <a:gd name="T16" fmla="*/ 50 w 99"/>
                <a:gd name="T1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99">
                  <a:moveTo>
                    <a:pt x="50" y="99"/>
                  </a:moveTo>
                  <a:cubicBezTo>
                    <a:pt x="39" y="83"/>
                    <a:pt x="25" y="67"/>
                    <a:pt x="13" y="49"/>
                  </a:cubicBezTo>
                  <a:cubicBezTo>
                    <a:pt x="0" y="31"/>
                    <a:pt x="2" y="6"/>
                    <a:pt x="25" y="2"/>
                  </a:cubicBezTo>
                  <a:cubicBezTo>
                    <a:pt x="32" y="0"/>
                    <a:pt x="42" y="3"/>
                    <a:pt x="49" y="10"/>
                  </a:cubicBezTo>
                  <a:cubicBezTo>
                    <a:pt x="49" y="11"/>
                    <a:pt x="50" y="11"/>
                    <a:pt x="51" y="10"/>
                  </a:cubicBezTo>
                  <a:cubicBezTo>
                    <a:pt x="58" y="3"/>
                    <a:pt x="67" y="0"/>
                    <a:pt x="74" y="2"/>
                  </a:cubicBezTo>
                  <a:cubicBezTo>
                    <a:pt x="97" y="6"/>
                    <a:pt x="99" y="31"/>
                    <a:pt x="86" y="49"/>
                  </a:cubicBezTo>
                  <a:cubicBezTo>
                    <a:pt x="75" y="67"/>
                    <a:pt x="60" y="83"/>
                    <a:pt x="50" y="99"/>
                  </a:cubicBezTo>
                  <a:lnTo>
                    <a:pt x="50" y="99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0" name="Freeform 21"/>
            <p:cNvSpPr>
              <a:spLocks/>
            </p:cNvSpPr>
            <p:nvPr/>
          </p:nvSpPr>
          <p:spPr bwMode="auto">
            <a:xfrm>
              <a:off x="499865" y="282334"/>
              <a:ext cx="7724" cy="496894"/>
            </a:xfrm>
            <a:custGeom>
              <a:avLst/>
              <a:gdLst>
                <a:gd name="T0" fmla="*/ 14 w 28"/>
                <a:gd name="T1" fmla="*/ 0 h 1693"/>
                <a:gd name="T2" fmla="*/ 28 w 28"/>
                <a:gd name="T3" fmla="*/ 3 h 1693"/>
                <a:gd name="T4" fmla="*/ 28 w 28"/>
                <a:gd name="T5" fmla="*/ 1690 h 1693"/>
                <a:gd name="T6" fmla="*/ 14 w 28"/>
                <a:gd name="T7" fmla="*/ 1693 h 1693"/>
                <a:gd name="T8" fmla="*/ 0 w 28"/>
                <a:gd name="T9" fmla="*/ 1690 h 1693"/>
                <a:gd name="T10" fmla="*/ 0 w 28"/>
                <a:gd name="T11" fmla="*/ 3 h 1693"/>
                <a:gd name="T12" fmla="*/ 14 w 28"/>
                <a:gd name="T13" fmla="*/ 0 h 1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693">
                  <a:moveTo>
                    <a:pt x="14" y="0"/>
                  </a:moveTo>
                  <a:cubicBezTo>
                    <a:pt x="14" y="0"/>
                    <a:pt x="23" y="1"/>
                    <a:pt x="28" y="3"/>
                  </a:cubicBezTo>
                  <a:lnTo>
                    <a:pt x="28" y="1690"/>
                  </a:lnTo>
                  <a:cubicBezTo>
                    <a:pt x="18" y="1693"/>
                    <a:pt x="14" y="1693"/>
                    <a:pt x="14" y="1693"/>
                  </a:cubicBezTo>
                  <a:cubicBezTo>
                    <a:pt x="14" y="1693"/>
                    <a:pt x="10" y="1693"/>
                    <a:pt x="0" y="1690"/>
                  </a:cubicBezTo>
                  <a:lnTo>
                    <a:pt x="0" y="3"/>
                  </a:lnTo>
                  <a:cubicBezTo>
                    <a:pt x="4" y="1"/>
                    <a:pt x="14" y="0"/>
                    <a:pt x="14" y="0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1" name="Freeform 22"/>
            <p:cNvSpPr>
              <a:spLocks noEditPoints="1"/>
            </p:cNvSpPr>
            <p:nvPr/>
          </p:nvSpPr>
          <p:spPr bwMode="auto">
            <a:xfrm>
              <a:off x="232108" y="611881"/>
              <a:ext cx="52779" cy="55353"/>
            </a:xfrm>
            <a:custGeom>
              <a:avLst/>
              <a:gdLst>
                <a:gd name="T0" fmla="*/ 150 w 178"/>
                <a:gd name="T1" fmla="*/ 88 h 189"/>
                <a:gd name="T2" fmla="*/ 145 w 178"/>
                <a:gd name="T3" fmla="*/ 71 h 189"/>
                <a:gd name="T4" fmla="*/ 103 w 178"/>
                <a:gd name="T5" fmla="*/ 84 h 189"/>
                <a:gd name="T6" fmla="*/ 107 w 178"/>
                <a:gd name="T7" fmla="*/ 98 h 189"/>
                <a:gd name="T8" fmla="*/ 135 w 178"/>
                <a:gd name="T9" fmla="*/ 109 h 189"/>
                <a:gd name="T10" fmla="*/ 150 w 178"/>
                <a:gd name="T11" fmla="*/ 88 h 189"/>
                <a:gd name="T12" fmla="*/ 91 w 178"/>
                <a:gd name="T13" fmla="*/ 105 h 189"/>
                <a:gd name="T14" fmla="*/ 87 w 178"/>
                <a:gd name="T15" fmla="*/ 90 h 189"/>
                <a:gd name="T16" fmla="*/ 46 w 178"/>
                <a:gd name="T17" fmla="*/ 103 h 189"/>
                <a:gd name="T18" fmla="*/ 41 w 178"/>
                <a:gd name="T19" fmla="*/ 120 h 189"/>
                <a:gd name="T20" fmla="*/ 74 w 178"/>
                <a:gd name="T21" fmla="*/ 138 h 189"/>
                <a:gd name="T22" fmla="*/ 91 w 178"/>
                <a:gd name="T23" fmla="*/ 105 h 189"/>
                <a:gd name="T24" fmla="*/ 29 w 178"/>
                <a:gd name="T25" fmla="*/ 137 h 189"/>
                <a:gd name="T26" fmla="*/ 15 w 178"/>
                <a:gd name="T27" fmla="*/ 92 h 189"/>
                <a:gd name="T28" fmla="*/ 0 w 178"/>
                <a:gd name="T29" fmla="*/ 46 h 189"/>
                <a:gd name="T30" fmla="*/ 14 w 178"/>
                <a:gd name="T31" fmla="*/ 41 h 189"/>
                <a:gd name="T32" fmla="*/ 24 w 178"/>
                <a:gd name="T33" fmla="*/ 66 h 189"/>
                <a:gd name="T34" fmla="*/ 132 w 178"/>
                <a:gd name="T35" fmla="*/ 32 h 189"/>
                <a:gd name="T36" fmla="*/ 122 w 178"/>
                <a:gd name="T37" fmla="*/ 5 h 189"/>
                <a:gd name="T38" fmla="*/ 137 w 178"/>
                <a:gd name="T39" fmla="*/ 0 h 189"/>
                <a:gd name="T40" fmla="*/ 168 w 178"/>
                <a:gd name="T41" fmla="*/ 86 h 189"/>
                <a:gd name="T42" fmla="*/ 149 w 178"/>
                <a:gd name="T43" fmla="*/ 151 h 189"/>
                <a:gd name="T44" fmla="*/ 112 w 178"/>
                <a:gd name="T45" fmla="*/ 136 h 189"/>
                <a:gd name="T46" fmla="*/ 87 w 178"/>
                <a:gd name="T47" fmla="*/ 180 h 189"/>
                <a:gd name="T48" fmla="*/ 29 w 178"/>
                <a:gd name="T49" fmla="*/ 137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8" h="189">
                  <a:moveTo>
                    <a:pt x="150" y="88"/>
                  </a:moveTo>
                  <a:cubicBezTo>
                    <a:pt x="148" y="82"/>
                    <a:pt x="146" y="77"/>
                    <a:pt x="145" y="71"/>
                  </a:cubicBezTo>
                  <a:lnTo>
                    <a:pt x="103" y="84"/>
                  </a:lnTo>
                  <a:lnTo>
                    <a:pt x="107" y="98"/>
                  </a:lnTo>
                  <a:cubicBezTo>
                    <a:pt x="111" y="110"/>
                    <a:pt x="125" y="113"/>
                    <a:pt x="135" y="109"/>
                  </a:cubicBezTo>
                  <a:cubicBezTo>
                    <a:pt x="145" y="106"/>
                    <a:pt x="154" y="100"/>
                    <a:pt x="150" y="88"/>
                  </a:cubicBezTo>
                  <a:close/>
                  <a:moveTo>
                    <a:pt x="91" y="105"/>
                  </a:moveTo>
                  <a:lnTo>
                    <a:pt x="87" y="90"/>
                  </a:lnTo>
                  <a:lnTo>
                    <a:pt x="46" y="103"/>
                  </a:lnTo>
                  <a:cubicBezTo>
                    <a:pt x="38" y="105"/>
                    <a:pt x="38" y="109"/>
                    <a:pt x="41" y="120"/>
                  </a:cubicBezTo>
                  <a:cubicBezTo>
                    <a:pt x="46" y="134"/>
                    <a:pt x="57" y="144"/>
                    <a:pt x="74" y="138"/>
                  </a:cubicBezTo>
                  <a:cubicBezTo>
                    <a:pt x="88" y="134"/>
                    <a:pt x="96" y="120"/>
                    <a:pt x="91" y="105"/>
                  </a:cubicBezTo>
                  <a:close/>
                  <a:moveTo>
                    <a:pt x="29" y="137"/>
                  </a:moveTo>
                  <a:cubicBezTo>
                    <a:pt x="24" y="122"/>
                    <a:pt x="20" y="107"/>
                    <a:pt x="15" y="92"/>
                  </a:cubicBezTo>
                  <a:lnTo>
                    <a:pt x="0" y="46"/>
                  </a:lnTo>
                  <a:lnTo>
                    <a:pt x="14" y="41"/>
                  </a:lnTo>
                  <a:lnTo>
                    <a:pt x="24" y="66"/>
                  </a:lnTo>
                  <a:lnTo>
                    <a:pt x="132" y="32"/>
                  </a:lnTo>
                  <a:lnTo>
                    <a:pt x="122" y="5"/>
                  </a:lnTo>
                  <a:lnTo>
                    <a:pt x="137" y="0"/>
                  </a:lnTo>
                  <a:cubicBezTo>
                    <a:pt x="148" y="28"/>
                    <a:pt x="159" y="57"/>
                    <a:pt x="168" y="86"/>
                  </a:cubicBezTo>
                  <a:cubicBezTo>
                    <a:pt x="178" y="117"/>
                    <a:pt x="171" y="144"/>
                    <a:pt x="149" y="151"/>
                  </a:cubicBezTo>
                  <a:cubicBezTo>
                    <a:pt x="135" y="155"/>
                    <a:pt x="121" y="147"/>
                    <a:pt x="112" y="136"/>
                  </a:cubicBezTo>
                  <a:cubicBezTo>
                    <a:pt x="112" y="155"/>
                    <a:pt x="106" y="174"/>
                    <a:pt x="87" y="180"/>
                  </a:cubicBezTo>
                  <a:cubicBezTo>
                    <a:pt x="58" y="189"/>
                    <a:pt x="37" y="162"/>
                    <a:pt x="29" y="137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2" name="Freeform 23"/>
            <p:cNvSpPr>
              <a:spLocks noEditPoints="1"/>
            </p:cNvSpPr>
            <p:nvPr/>
          </p:nvSpPr>
          <p:spPr bwMode="auto">
            <a:xfrm>
              <a:off x="253992" y="665947"/>
              <a:ext cx="55353" cy="64365"/>
            </a:xfrm>
            <a:custGeom>
              <a:avLst/>
              <a:gdLst>
                <a:gd name="T0" fmla="*/ 150 w 191"/>
                <a:gd name="T1" fmla="*/ 77 h 218"/>
                <a:gd name="T2" fmla="*/ 146 w 191"/>
                <a:gd name="T3" fmla="*/ 69 h 218"/>
                <a:gd name="T4" fmla="*/ 96 w 191"/>
                <a:gd name="T5" fmla="*/ 95 h 218"/>
                <a:gd name="T6" fmla="*/ 100 w 191"/>
                <a:gd name="T7" fmla="*/ 101 h 218"/>
                <a:gd name="T8" fmla="*/ 137 w 191"/>
                <a:gd name="T9" fmla="*/ 111 h 218"/>
                <a:gd name="T10" fmla="*/ 150 w 191"/>
                <a:gd name="T11" fmla="*/ 77 h 218"/>
                <a:gd name="T12" fmla="*/ 60 w 191"/>
                <a:gd name="T13" fmla="*/ 218 h 218"/>
                <a:gd name="T14" fmla="*/ 52 w 191"/>
                <a:gd name="T15" fmla="*/ 192 h 218"/>
                <a:gd name="T16" fmla="*/ 91 w 191"/>
                <a:gd name="T17" fmla="*/ 106 h 218"/>
                <a:gd name="T18" fmla="*/ 87 w 191"/>
                <a:gd name="T19" fmla="*/ 100 h 218"/>
                <a:gd name="T20" fmla="*/ 46 w 191"/>
                <a:gd name="T21" fmla="*/ 122 h 218"/>
                <a:gd name="T22" fmla="*/ 52 w 191"/>
                <a:gd name="T23" fmla="*/ 139 h 218"/>
                <a:gd name="T24" fmla="*/ 39 w 191"/>
                <a:gd name="T25" fmla="*/ 146 h 218"/>
                <a:gd name="T26" fmla="*/ 21 w 191"/>
                <a:gd name="T27" fmla="*/ 111 h 218"/>
                <a:gd name="T28" fmla="*/ 0 w 191"/>
                <a:gd name="T29" fmla="*/ 72 h 218"/>
                <a:gd name="T30" fmla="*/ 13 w 191"/>
                <a:gd name="T31" fmla="*/ 65 h 218"/>
                <a:gd name="T32" fmla="*/ 26 w 191"/>
                <a:gd name="T33" fmla="*/ 86 h 218"/>
                <a:gd name="T34" fmla="*/ 126 w 191"/>
                <a:gd name="T35" fmla="*/ 33 h 218"/>
                <a:gd name="T36" fmla="*/ 112 w 191"/>
                <a:gd name="T37" fmla="*/ 8 h 218"/>
                <a:gd name="T38" fmla="*/ 126 w 191"/>
                <a:gd name="T39" fmla="*/ 0 h 218"/>
                <a:gd name="T40" fmla="*/ 150 w 191"/>
                <a:gd name="T41" fmla="*/ 41 h 218"/>
                <a:gd name="T42" fmla="*/ 167 w 191"/>
                <a:gd name="T43" fmla="*/ 71 h 218"/>
                <a:gd name="T44" fmla="*/ 161 w 191"/>
                <a:gd name="T45" fmla="*/ 149 h 218"/>
                <a:gd name="T46" fmla="*/ 110 w 191"/>
                <a:gd name="T47" fmla="*/ 138 h 218"/>
                <a:gd name="T48" fmla="*/ 72 w 191"/>
                <a:gd name="T49" fmla="*/ 201 h 218"/>
                <a:gd name="T50" fmla="*/ 75 w 191"/>
                <a:gd name="T51" fmla="*/ 215 h 218"/>
                <a:gd name="T52" fmla="*/ 60 w 191"/>
                <a:gd name="T53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" h="218">
                  <a:moveTo>
                    <a:pt x="150" y="77"/>
                  </a:moveTo>
                  <a:lnTo>
                    <a:pt x="146" y="69"/>
                  </a:lnTo>
                  <a:lnTo>
                    <a:pt x="96" y="95"/>
                  </a:lnTo>
                  <a:lnTo>
                    <a:pt x="100" y="101"/>
                  </a:lnTo>
                  <a:cubicBezTo>
                    <a:pt x="108" y="117"/>
                    <a:pt x="124" y="118"/>
                    <a:pt x="137" y="111"/>
                  </a:cubicBezTo>
                  <a:cubicBezTo>
                    <a:pt x="149" y="105"/>
                    <a:pt x="159" y="93"/>
                    <a:pt x="150" y="77"/>
                  </a:cubicBezTo>
                  <a:close/>
                  <a:moveTo>
                    <a:pt x="60" y="218"/>
                  </a:moveTo>
                  <a:lnTo>
                    <a:pt x="52" y="192"/>
                  </a:lnTo>
                  <a:cubicBezTo>
                    <a:pt x="44" y="170"/>
                    <a:pt x="80" y="124"/>
                    <a:pt x="91" y="106"/>
                  </a:cubicBezTo>
                  <a:lnTo>
                    <a:pt x="87" y="100"/>
                  </a:lnTo>
                  <a:lnTo>
                    <a:pt x="46" y="122"/>
                  </a:lnTo>
                  <a:lnTo>
                    <a:pt x="52" y="139"/>
                  </a:lnTo>
                  <a:lnTo>
                    <a:pt x="39" y="146"/>
                  </a:lnTo>
                  <a:lnTo>
                    <a:pt x="21" y="111"/>
                  </a:lnTo>
                  <a:lnTo>
                    <a:pt x="0" y="72"/>
                  </a:lnTo>
                  <a:lnTo>
                    <a:pt x="13" y="65"/>
                  </a:lnTo>
                  <a:lnTo>
                    <a:pt x="26" y="86"/>
                  </a:lnTo>
                  <a:lnTo>
                    <a:pt x="126" y="33"/>
                  </a:lnTo>
                  <a:lnTo>
                    <a:pt x="112" y="8"/>
                  </a:lnTo>
                  <a:lnTo>
                    <a:pt x="126" y="0"/>
                  </a:lnTo>
                  <a:cubicBezTo>
                    <a:pt x="134" y="14"/>
                    <a:pt x="144" y="31"/>
                    <a:pt x="150" y="41"/>
                  </a:cubicBezTo>
                  <a:cubicBezTo>
                    <a:pt x="152" y="44"/>
                    <a:pt x="164" y="64"/>
                    <a:pt x="167" y="71"/>
                  </a:cubicBezTo>
                  <a:cubicBezTo>
                    <a:pt x="191" y="116"/>
                    <a:pt x="183" y="137"/>
                    <a:pt x="161" y="149"/>
                  </a:cubicBezTo>
                  <a:cubicBezTo>
                    <a:pt x="141" y="159"/>
                    <a:pt x="124" y="156"/>
                    <a:pt x="110" y="138"/>
                  </a:cubicBezTo>
                  <a:cubicBezTo>
                    <a:pt x="107" y="144"/>
                    <a:pt x="72" y="196"/>
                    <a:pt x="72" y="201"/>
                  </a:cubicBezTo>
                  <a:cubicBezTo>
                    <a:pt x="72" y="208"/>
                    <a:pt x="73" y="207"/>
                    <a:pt x="75" y="215"/>
                  </a:cubicBezTo>
                  <a:lnTo>
                    <a:pt x="60" y="218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Freeform 24"/>
            <p:cNvSpPr>
              <a:spLocks noEditPoints="1"/>
            </p:cNvSpPr>
            <p:nvPr/>
          </p:nvSpPr>
          <p:spPr bwMode="auto">
            <a:xfrm>
              <a:off x="282312" y="727737"/>
              <a:ext cx="54066" cy="50204"/>
            </a:xfrm>
            <a:custGeom>
              <a:avLst/>
              <a:gdLst>
                <a:gd name="T0" fmla="*/ 134 w 183"/>
                <a:gd name="T1" fmla="*/ 26 h 169"/>
                <a:gd name="T2" fmla="*/ 88 w 183"/>
                <a:gd name="T3" fmla="*/ 40 h 169"/>
                <a:gd name="T4" fmla="*/ 109 w 183"/>
                <a:gd name="T5" fmla="*/ 65 h 169"/>
                <a:gd name="T6" fmla="*/ 134 w 183"/>
                <a:gd name="T7" fmla="*/ 26 h 169"/>
                <a:gd name="T8" fmla="*/ 85 w 183"/>
                <a:gd name="T9" fmla="*/ 144 h 169"/>
                <a:gd name="T10" fmla="*/ 55 w 183"/>
                <a:gd name="T11" fmla="*/ 107 h 169"/>
                <a:gd name="T12" fmla="*/ 66 w 183"/>
                <a:gd name="T13" fmla="*/ 98 h 169"/>
                <a:gd name="T14" fmla="*/ 81 w 183"/>
                <a:gd name="T15" fmla="*/ 113 h 169"/>
                <a:gd name="T16" fmla="*/ 100 w 183"/>
                <a:gd name="T17" fmla="*/ 82 h 169"/>
                <a:gd name="T18" fmla="*/ 70 w 183"/>
                <a:gd name="T19" fmla="*/ 44 h 169"/>
                <a:gd name="T20" fmla="*/ 35 w 183"/>
                <a:gd name="T21" fmla="*/ 55 h 169"/>
                <a:gd name="T22" fmla="*/ 49 w 183"/>
                <a:gd name="T23" fmla="*/ 77 h 169"/>
                <a:gd name="T24" fmla="*/ 38 w 183"/>
                <a:gd name="T25" fmla="*/ 86 h 169"/>
                <a:gd name="T26" fmla="*/ 17 w 183"/>
                <a:gd name="T27" fmla="*/ 59 h 169"/>
                <a:gd name="T28" fmla="*/ 0 w 183"/>
                <a:gd name="T29" fmla="*/ 39 h 169"/>
                <a:gd name="T30" fmla="*/ 11 w 183"/>
                <a:gd name="T31" fmla="*/ 30 h 169"/>
                <a:gd name="T32" fmla="*/ 21 w 183"/>
                <a:gd name="T33" fmla="*/ 39 h 169"/>
                <a:gd name="T34" fmla="*/ 155 w 183"/>
                <a:gd name="T35" fmla="*/ 0 h 169"/>
                <a:gd name="T36" fmla="*/ 179 w 183"/>
                <a:gd name="T37" fmla="*/ 10 h 169"/>
                <a:gd name="T38" fmla="*/ 183 w 183"/>
                <a:gd name="T39" fmla="*/ 15 h 169"/>
                <a:gd name="T40" fmla="*/ 108 w 183"/>
                <a:gd name="T41" fmla="*/ 147 h 169"/>
                <a:gd name="T42" fmla="*/ 115 w 183"/>
                <a:gd name="T43" fmla="*/ 160 h 169"/>
                <a:gd name="T44" fmla="*/ 104 w 183"/>
                <a:gd name="T45" fmla="*/ 169 h 169"/>
                <a:gd name="T46" fmla="*/ 85 w 183"/>
                <a:gd name="T47" fmla="*/ 14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3" h="169">
                  <a:moveTo>
                    <a:pt x="134" y="26"/>
                  </a:moveTo>
                  <a:lnTo>
                    <a:pt x="88" y="40"/>
                  </a:lnTo>
                  <a:lnTo>
                    <a:pt x="109" y="65"/>
                  </a:lnTo>
                  <a:lnTo>
                    <a:pt x="134" y="26"/>
                  </a:lnTo>
                  <a:close/>
                  <a:moveTo>
                    <a:pt x="85" y="144"/>
                  </a:moveTo>
                  <a:lnTo>
                    <a:pt x="55" y="107"/>
                  </a:lnTo>
                  <a:lnTo>
                    <a:pt x="66" y="98"/>
                  </a:lnTo>
                  <a:lnTo>
                    <a:pt x="81" y="113"/>
                  </a:lnTo>
                  <a:lnTo>
                    <a:pt x="100" y="82"/>
                  </a:lnTo>
                  <a:lnTo>
                    <a:pt x="70" y="44"/>
                  </a:lnTo>
                  <a:lnTo>
                    <a:pt x="35" y="55"/>
                  </a:lnTo>
                  <a:lnTo>
                    <a:pt x="49" y="77"/>
                  </a:lnTo>
                  <a:lnTo>
                    <a:pt x="38" y="86"/>
                  </a:lnTo>
                  <a:lnTo>
                    <a:pt x="17" y="59"/>
                  </a:lnTo>
                  <a:lnTo>
                    <a:pt x="0" y="39"/>
                  </a:lnTo>
                  <a:lnTo>
                    <a:pt x="11" y="30"/>
                  </a:lnTo>
                  <a:lnTo>
                    <a:pt x="21" y="39"/>
                  </a:lnTo>
                  <a:lnTo>
                    <a:pt x="155" y="0"/>
                  </a:lnTo>
                  <a:cubicBezTo>
                    <a:pt x="162" y="5"/>
                    <a:pt x="172" y="8"/>
                    <a:pt x="179" y="10"/>
                  </a:cubicBezTo>
                  <a:lnTo>
                    <a:pt x="183" y="15"/>
                  </a:lnTo>
                  <a:lnTo>
                    <a:pt x="108" y="147"/>
                  </a:lnTo>
                  <a:lnTo>
                    <a:pt x="115" y="160"/>
                  </a:lnTo>
                  <a:lnTo>
                    <a:pt x="104" y="169"/>
                  </a:lnTo>
                  <a:lnTo>
                    <a:pt x="85" y="144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4" name="Freeform 25"/>
            <p:cNvSpPr>
              <a:spLocks/>
            </p:cNvSpPr>
            <p:nvPr/>
          </p:nvSpPr>
          <p:spPr bwMode="auto">
            <a:xfrm>
              <a:off x="328655" y="752195"/>
              <a:ext cx="60502" cy="60502"/>
            </a:xfrm>
            <a:custGeom>
              <a:avLst/>
              <a:gdLst>
                <a:gd name="T0" fmla="*/ 178 w 206"/>
                <a:gd name="T1" fmla="*/ 118 h 205"/>
                <a:gd name="T2" fmla="*/ 129 w 206"/>
                <a:gd name="T3" fmla="*/ 177 h 205"/>
                <a:gd name="T4" fmla="*/ 41 w 206"/>
                <a:gd name="T5" fmla="*/ 177 h 205"/>
                <a:gd name="T6" fmla="*/ 19 w 206"/>
                <a:gd name="T7" fmla="*/ 93 h 205"/>
                <a:gd name="T8" fmla="*/ 72 w 206"/>
                <a:gd name="T9" fmla="*/ 29 h 205"/>
                <a:gd name="T10" fmla="*/ 54 w 206"/>
                <a:gd name="T11" fmla="*/ 12 h 205"/>
                <a:gd name="T12" fmla="*/ 63 w 206"/>
                <a:gd name="T13" fmla="*/ 0 h 205"/>
                <a:gd name="T14" fmla="*/ 97 w 206"/>
                <a:gd name="T15" fmla="*/ 29 h 205"/>
                <a:gd name="T16" fmla="*/ 134 w 206"/>
                <a:gd name="T17" fmla="*/ 59 h 205"/>
                <a:gd name="T18" fmla="*/ 124 w 206"/>
                <a:gd name="T19" fmla="*/ 70 h 205"/>
                <a:gd name="T20" fmla="*/ 104 w 206"/>
                <a:gd name="T21" fmla="*/ 56 h 205"/>
                <a:gd name="T22" fmla="*/ 55 w 206"/>
                <a:gd name="T23" fmla="*/ 115 h 205"/>
                <a:gd name="T24" fmla="*/ 57 w 206"/>
                <a:gd name="T25" fmla="*/ 164 h 205"/>
                <a:gd name="T26" fmla="*/ 112 w 206"/>
                <a:gd name="T27" fmla="*/ 163 h 205"/>
                <a:gd name="T28" fmla="*/ 161 w 206"/>
                <a:gd name="T29" fmla="*/ 104 h 205"/>
                <a:gd name="T30" fmla="*/ 144 w 206"/>
                <a:gd name="T31" fmla="*/ 87 h 205"/>
                <a:gd name="T32" fmla="*/ 154 w 206"/>
                <a:gd name="T33" fmla="*/ 76 h 205"/>
                <a:gd name="T34" fmla="*/ 179 w 206"/>
                <a:gd name="T35" fmla="*/ 97 h 205"/>
                <a:gd name="T36" fmla="*/ 206 w 206"/>
                <a:gd name="T37" fmla="*/ 119 h 205"/>
                <a:gd name="T38" fmla="*/ 197 w 206"/>
                <a:gd name="T39" fmla="*/ 131 h 205"/>
                <a:gd name="T40" fmla="*/ 178 w 206"/>
                <a:gd name="T41" fmla="*/ 118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6" h="205">
                  <a:moveTo>
                    <a:pt x="178" y="118"/>
                  </a:moveTo>
                  <a:lnTo>
                    <a:pt x="129" y="177"/>
                  </a:lnTo>
                  <a:cubicBezTo>
                    <a:pt x="106" y="205"/>
                    <a:pt x="74" y="204"/>
                    <a:pt x="41" y="177"/>
                  </a:cubicBezTo>
                  <a:cubicBezTo>
                    <a:pt x="10" y="151"/>
                    <a:pt x="0" y="115"/>
                    <a:pt x="19" y="93"/>
                  </a:cubicBezTo>
                  <a:lnTo>
                    <a:pt x="72" y="29"/>
                  </a:lnTo>
                  <a:lnTo>
                    <a:pt x="54" y="12"/>
                  </a:lnTo>
                  <a:lnTo>
                    <a:pt x="63" y="0"/>
                  </a:lnTo>
                  <a:lnTo>
                    <a:pt x="97" y="29"/>
                  </a:lnTo>
                  <a:lnTo>
                    <a:pt x="134" y="59"/>
                  </a:lnTo>
                  <a:lnTo>
                    <a:pt x="124" y="70"/>
                  </a:lnTo>
                  <a:lnTo>
                    <a:pt x="104" y="56"/>
                  </a:lnTo>
                  <a:lnTo>
                    <a:pt x="55" y="115"/>
                  </a:lnTo>
                  <a:cubicBezTo>
                    <a:pt x="37" y="136"/>
                    <a:pt x="47" y="156"/>
                    <a:pt x="57" y="164"/>
                  </a:cubicBezTo>
                  <a:cubicBezTo>
                    <a:pt x="67" y="172"/>
                    <a:pt x="94" y="184"/>
                    <a:pt x="112" y="163"/>
                  </a:cubicBezTo>
                  <a:lnTo>
                    <a:pt x="161" y="104"/>
                  </a:lnTo>
                  <a:lnTo>
                    <a:pt x="144" y="87"/>
                  </a:lnTo>
                  <a:lnTo>
                    <a:pt x="154" y="76"/>
                  </a:lnTo>
                  <a:lnTo>
                    <a:pt x="179" y="97"/>
                  </a:lnTo>
                  <a:lnTo>
                    <a:pt x="206" y="119"/>
                  </a:lnTo>
                  <a:lnTo>
                    <a:pt x="197" y="131"/>
                  </a:lnTo>
                  <a:lnTo>
                    <a:pt x="178" y="118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5" name="Freeform 26"/>
            <p:cNvSpPr>
              <a:spLocks/>
            </p:cNvSpPr>
            <p:nvPr/>
          </p:nvSpPr>
          <p:spPr bwMode="auto">
            <a:xfrm>
              <a:off x="380146" y="792102"/>
              <a:ext cx="65651" cy="59215"/>
            </a:xfrm>
            <a:custGeom>
              <a:avLst/>
              <a:gdLst>
                <a:gd name="T0" fmla="*/ 196 w 223"/>
                <a:gd name="T1" fmla="*/ 80 h 201"/>
                <a:gd name="T2" fmla="*/ 142 w 223"/>
                <a:gd name="T3" fmla="*/ 201 h 201"/>
                <a:gd name="T4" fmla="*/ 119 w 223"/>
                <a:gd name="T5" fmla="*/ 191 h 201"/>
                <a:gd name="T6" fmla="*/ 83 w 223"/>
                <a:gd name="T7" fmla="*/ 60 h 201"/>
                <a:gd name="T8" fmla="*/ 48 w 223"/>
                <a:gd name="T9" fmla="*/ 139 h 201"/>
                <a:gd name="T10" fmla="*/ 68 w 223"/>
                <a:gd name="T11" fmla="*/ 150 h 201"/>
                <a:gd name="T12" fmla="*/ 61 w 223"/>
                <a:gd name="T13" fmla="*/ 164 h 201"/>
                <a:gd name="T14" fmla="*/ 33 w 223"/>
                <a:gd name="T15" fmla="*/ 150 h 201"/>
                <a:gd name="T16" fmla="*/ 0 w 223"/>
                <a:gd name="T17" fmla="*/ 136 h 201"/>
                <a:gd name="T18" fmla="*/ 6 w 223"/>
                <a:gd name="T19" fmla="*/ 123 h 201"/>
                <a:gd name="T20" fmla="*/ 27 w 223"/>
                <a:gd name="T21" fmla="*/ 130 h 201"/>
                <a:gd name="T22" fmla="*/ 72 w 223"/>
                <a:gd name="T23" fmla="*/ 30 h 201"/>
                <a:gd name="T24" fmla="*/ 50 w 223"/>
                <a:gd name="T25" fmla="*/ 14 h 201"/>
                <a:gd name="T26" fmla="*/ 56 w 223"/>
                <a:gd name="T27" fmla="*/ 0 h 201"/>
                <a:gd name="T28" fmla="*/ 111 w 223"/>
                <a:gd name="T29" fmla="*/ 25 h 201"/>
                <a:gd name="T30" fmla="*/ 145 w 223"/>
                <a:gd name="T31" fmla="*/ 143 h 201"/>
                <a:gd name="T32" fmla="*/ 176 w 223"/>
                <a:gd name="T33" fmla="*/ 72 h 201"/>
                <a:gd name="T34" fmla="*/ 156 w 223"/>
                <a:gd name="T35" fmla="*/ 61 h 201"/>
                <a:gd name="T36" fmla="*/ 162 w 223"/>
                <a:gd name="T37" fmla="*/ 47 h 201"/>
                <a:gd name="T38" fmla="*/ 191 w 223"/>
                <a:gd name="T39" fmla="*/ 60 h 201"/>
                <a:gd name="T40" fmla="*/ 223 w 223"/>
                <a:gd name="T41" fmla="*/ 74 h 201"/>
                <a:gd name="T42" fmla="*/ 217 w 223"/>
                <a:gd name="T43" fmla="*/ 88 h 201"/>
                <a:gd name="T44" fmla="*/ 196 w 223"/>
                <a:gd name="T45" fmla="*/ 8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3" h="201">
                  <a:moveTo>
                    <a:pt x="196" y="80"/>
                  </a:moveTo>
                  <a:lnTo>
                    <a:pt x="142" y="201"/>
                  </a:lnTo>
                  <a:lnTo>
                    <a:pt x="119" y="191"/>
                  </a:lnTo>
                  <a:lnTo>
                    <a:pt x="83" y="60"/>
                  </a:lnTo>
                  <a:lnTo>
                    <a:pt x="48" y="139"/>
                  </a:lnTo>
                  <a:lnTo>
                    <a:pt x="68" y="150"/>
                  </a:lnTo>
                  <a:lnTo>
                    <a:pt x="61" y="164"/>
                  </a:lnTo>
                  <a:lnTo>
                    <a:pt x="33" y="150"/>
                  </a:lnTo>
                  <a:lnTo>
                    <a:pt x="0" y="136"/>
                  </a:lnTo>
                  <a:lnTo>
                    <a:pt x="6" y="123"/>
                  </a:lnTo>
                  <a:lnTo>
                    <a:pt x="27" y="130"/>
                  </a:lnTo>
                  <a:lnTo>
                    <a:pt x="72" y="30"/>
                  </a:lnTo>
                  <a:cubicBezTo>
                    <a:pt x="70" y="24"/>
                    <a:pt x="64" y="20"/>
                    <a:pt x="50" y="14"/>
                  </a:cubicBezTo>
                  <a:lnTo>
                    <a:pt x="56" y="0"/>
                  </a:lnTo>
                  <a:lnTo>
                    <a:pt x="111" y="25"/>
                  </a:lnTo>
                  <a:lnTo>
                    <a:pt x="145" y="143"/>
                  </a:lnTo>
                  <a:lnTo>
                    <a:pt x="176" y="72"/>
                  </a:lnTo>
                  <a:lnTo>
                    <a:pt x="156" y="61"/>
                  </a:lnTo>
                  <a:lnTo>
                    <a:pt x="162" y="47"/>
                  </a:lnTo>
                  <a:lnTo>
                    <a:pt x="191" y="60"/>
                  </a:lnTo>
                  <a:lnTo>
                    <a:pt x="223" y="74"/>
                  </a:lnTo>
                  <a:lnTo>
                    <a:pt x="217" y="88"/>
                  </a:lnTo>
                  <a:lnTo>
                    <a:pt x="196" y="80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6" name="Freeform 27"/>
            <p:cNvSpPr>
              <a:spLocks/>
            </p:cNvSpPr>
            <p:nvPr/>
          </p:nvSpPr>
          <p:spPr bwMode="auto">
            <a:xfrm>
              <a:off x="452235" y="816560"/>
              <a:ext cx="37331" cy="47629"/>
            </a:xfrm>
            <a:custGeom>
              <a:avLst/>
              <a:gdLst>
                <a:gd name="T0" fmla="*/ 55 w 130"/>
                <a:gd name="T1" fmla="*/ 158 h 164"/>
                <a:gd name="T2" fmla="*/ 16 w 130"/>
                <a:gd name="T3" fmla="*/ 146 h 164"/>
                <a:gd name="T4" fmla="*/ 15 w 130"/>
                <a:gd name="T5" fmla="*/ 151 h 164"/>
                <a:gd name="T6" fmla="*/ 0 w 130"/>
                <a:gd name="T7" fmla="*/ 148 h 164"/>
                <a:gd name="T8" fmla="*/ 3 w 130"/>
                <a:gd name="T9" fmla="*/ 138 h 164"/>
                <a:gd name="T10" fmla="*/ 10 w 130"/>
                <a:gd name="T11" fmla="*/ 104 h 164"/>
                <a:gd name="T12" fmla="*/ 25 w 130"/>
                <a:gd name="T13" fmla="*/ 106 h 164"/>
                <a:gd name="T14" fmla="*/ 50 w 130"/>
                <a:gd name="T15" fmla="*/ 142 h 164"/>
                <a:gd name="T16" fmla="*/ 76 w 130"/>
                <a:gd name="T17" fmla="*/ 125 h 164"/>
                <a:gd name="T18" fmla="*/ 40 w 130"/>
                <a:gd name="T19" fmla="*/ 83 h 164"/>
                <a:gd name="T20" fmla="*/ 19 w 130"/>
                <a:gd name="T21" fmla="*/ 38 h 164"/>
                <a:gd name="T22" fmla="*/ 79 w 130"/>
                <a:gd name="T23" fmla="*/ 6 h 164"/>
                <a:gd name="T24" fmla="*/ 113 w 130"/>
                <a:gd name="T25" fmla="*/ 14 h 164"/>
                <a:gd name="T26" fmla="*/ 116 w 130"/>
                <a:gd name="T27" fmla="*/ 8 h 164"/>
                <a:gd name="T28" fmla="*/ 130 w 130"/>
                <a:gd name="T29" fmla="*/ 10 h 164"/>
                <a:gd name="T30" fmla="*/ 123 w 130"/>
                <a:gd name="T31" fmla="*/ 55 h 164"/>
                <a:gd name="T32" fmla="*/ 108 w 130"/>
                <a:gd name="T33" fmla="*/ 53 h 164"/>
                <a:gd name="T34" fmla="*/ 85 w 130"/>
                <a:gd name="T35" fmla="*/ 22 h 164"/>
                <a:gd name="T36" fmla="*/ 61 w 130"/>
                <a:gd name="T37" fmla="*/ 39 h 164"/>
                <a:gd name="T38" fmla="*/ 92 w 130"/>
                <a:gd name="T39" fmla="*/ 77 h 164"/>
                <a:gd name="T40" fmla="*/ 118 w 130"/>
                <a:gd name="T41" fmla="*/ 126 h 164"/>
                <a:gd name="T42" fmla="*/ 55 w 130"/>
                <a:gd name="T43" fmla="*/ 15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0" h="164">
                  <a:moveTo>
                    <a:pt x="55" y="158"/>
                  </a:moveTo>
                  <a:cubicBezTo>
                    <a:pt x="42" y="156"/>
                    <a:pt x="33" y="153"/>
                    <a:pt x="16" y="146"/>
                  </a:cubicBezTo>
                  <a:lnTo>
                    <a:pt x="15" y="151"/>
                  </a:lnTo>
                  <a:lnTo>
                    <a:pt x="0" y="148"/>
                  </a:lnTo>
                  <a:lnTo>
                    <a:pt x="3" y="138"/>
                  </a:lnTo>
                  <a:lnTo>
                    <a:pt x="10" y="104"/>
                  </a:lnTo>
                  <a:lnTo>
                    <a:pt x="25" y="106"/>
                  </a:lnTo>
                  <a:cubicBezTo>
                    <a:pt x="22" y="126"/>
                    <a:pt x="34" y="139"/>
                    <a:pt x="50" y="142"/>
                  </a:cubicBezTo>
                  <a:cubicBezTo>
                    <a:pt x="66" y="144"/>
                    <a:pt x="75" y="137"/>
                    <a:pt x="76" y="125"/>
                  </a:cubicBezTo>
                  <a:cubicBezTo>
                    <a:pt x="79" y="112"/>
                    <a:pt x="57" y="100"/>
                    <a:pt x="40" y="83"/>
                  </a:cubicBezTo>
                  <a:cubicBezTo>
                    <a:pt x="27" y="70"/>
                    <a:pt x="16" y="55"/>
                    <a:pt x="19" y="38"/>
                  </a:cubicBezTo>
                  <a:cubicBezTo>
                    <a:pt x="23" y="12"/>
                    <a:pt x="46" y="0"/>
                    <a:pt x="79" y="6"/>
                  </a:cubicBezTo>
                  <a:cubicBezTo>
                    <a:pt x="88" y="7"/>
                    <a:pt x="106" y="12"/>
                    <a:pt x="113" y="14"/>
                  </a:cubicBezTo>
                  <a:lnTo>
                    <a:pt x="116" y="8"/>
                  </a:lnTo>
                  <a:lnTo>
                    <a:pt x="130" y="10"/>
                  </a:lnTo>
                  <a:lnTo>
                    <a:pt x="123" y="55"/>
                  </a:lnTo>
                  <a:lnTo>
                    <a:pt x="108" y="53"/>
                  </a:lnTo>
                  <a:cubicBezTo>
                    <a:pt x="108" y="35"/>
                    <a:pt x="101" y="25"/>
                    <a:pt x="85" y="22"/>
                  </a:cubicBezTo>
                  <a:cubicBezTo>
                    <a:pt x="68" y="20"/>
                    <a:pt x="62" y="32"/>
                    <a:pt x="61" y="39"/>
                  </a:cubicBezTo>
                  <a:cubicBezTo>
                    <a:pt x="59" y="52"/>
                    <a:pt x="76" y="63"/>
                    <a:pt x="92" y="77"/>
                  </a:cubicBezTo>
                  <a:cubicBezTo>
                    <a:pt x="107" y="91"/>
                    <a:pt x="121" y="107"/>
                    <a:pt x="118" y="126"/>
                  </a:cubicBezTo>
                  <a:cubicBezTo>
                    <a:pt x="114" y="154"/>
                    <a:pt x="89" y="164"/>
                    <a:pt x="55" y="158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Freeform 28"/>
            <p:cNvSpPr>
              <a:spLocks/>
            </p:cNvSpPr>
            <p:nvPr/>
          </p:nvSpPr>
          <p:spPr bwMode="auto">
            <a:xfrm>
              <a:off x="501152" y="816560"/>
              <a:ext cx="45055" cy="48917"/>
            </a:xfrm>
            <a:custGeom>
              <a:avLst/>
              <a:gdLst>
                <a:gd name="T0" fmla="*/ 97 w 155"/>
                <a:gd name="T1" fmla="*/ 162 h 167"/>
                <a:gd name="T2" fmla="*/ 4 w 155"/>
                <a:gd name="T3" fmla="*/ 94 h 167"/>
                <a:gd name="T4" fmla="*/ 80 w 155"/>
                <a:gd name="T5" fmla="*/ 9 h 167"/>
                <a:gd name="T6" fmla="*/ 125 w 155"/>
                <a:gd name="T7" fmla="*/ 8 h 167"/>
                <a:gd name="T8" fmla="*/ 125 w 155"/>
                <a:gd name="T9" fmla="*/ 2 h 167"/>
                <a:gd name="T10" fmla="*/ 140 w 155"/>
                <a:gd name="T11" fmla="*/ 0 h 167"/>
                <a:gd name="T12" fmla="*/ 141 w 155"/>
                <a:gd name="T13" fmla="*/ 14 h 167"/>
                <a:gd name="T14" fmla="*/ 145 w 155"/>
                <a:gd name="T15" fmla="*/ 50 h 167"/>
                <a:gd name="T16" fmla="*/ 131 w 155"/>
                <a:gd name="T17" fmla="*/ 51 h 167"/>
                <a:gd name="T18" fmla="*/ 86 w 155"/>
                <a:gd name="T19" fmla="*/ 25 h 167"/>
                <a:gd name="T20" fmla="*/ 47 w 155"/>
                <a:gd name="T21" fmla="*/ 88 h 167"/>
                <a:gd name="T22" fmla="*/ 100 w 155"/>
                <a:gd name="T23" fmla="*/ 145 h 167"/>
                <a:gd name="T24" fmla="*/ 135 w 155"/>
                <a:gd name="T25" fmla="*/ 136 h 167"/>
                <a:gd name="T26" fmla="*/ 136 w 155"/>
                <a:gd name="T27" fmla="*/ 107 h 167"/>
                <a:gd name="T28" fmla="*/ 151 w 155"/>
                <a:gd name="T29" fmla="*/ 106 h 167"/>
                <a:gd name="T30" fmla="*/ 155 w 155"/>
                <a:gd name="T31" fmla="*/ 145 h 167"/>
                <a:gd name="T32" fmla="*/ 97 w 155"/>
                <a:gd name="T33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5" h="167">
                  <a:moveTo>
                    <a:pt x="97" y="162"/>
                  </a:moveTo>
                  <a:cubicBezTo>
                    <a:pt x="47" y="167"/>
                    <a:pt x="8" y="139"/>
                    <a:pt x="4" y="94"/>
                  </a:cubicBezTo>
                  <a:cubicBezTo>
                    <a:pt x="0" y="55"/>
                    <a:pt x="27" y="14"/>
                    <a:pt x="80" y="9"/>
                  </a:cubicBezTo>
                  <a:cubicBezTo>
                    <a:pt x="105" y="6"/>
                    <a:pt x="109" y="7"/>
                    <a:pt x="125" y="8"/>
                  </a:cubicBezTo>
                  <a:lnTo>
                    <a:pt x="125" y="2"/>
                  </a:lnTo>
                  <a:lnTo>
                    <a:pt x="140" y="0"/>
                  </a:lnTo>
                  <a:lnTo>
                    <a:pt x="141" y="14"/>
                  </a:lnTo>
                  <a:lnTo>
                    <a:pt x="145" y="50"/>
                  </a:lnTo>
                  <a:lnTo>
                    <a:pt x="131" y="51"/>
                  </a:lnTo>
                  <a:cubicBezTo>
                    <a:pt x="127" y="29"/>
                    <a:pt x="108" y="23"/>
                    <a:pt x="86" y="25"/>
                  </a:cubicBezTo>
                  <a:cubicBezTo>
                    <a:pt x="63" y="27"/>
                    <a:pt x="44" y="53"/>
                    <a:pt x="47" y="88"/>
                  </a:cubicBezTo>
                  <a:cubicBezTo>
                    <a:pt x="50" y="122"/>
                    <a:pt x="77" y="147"/>
                    <a:pt x="100" y="145"/>
                  </a:cubicBezTo>
                  <a:cubicBezTo>
                    <a:pt x="123" y="143"/>
                    <a:pt x="135" y="136"/>
                    <a:pt x="135" y="136"/>
                  </a:cubicBezTo>
                  <a:cubicBezTo>
                    <a:pt x="136" y="131"/>
                    <a:pt x="136" y="111"/>
                    <a:pt x="136" y="107"/>
                  </a:cubicBezTo>
                  <a:lnTo>
                    <a:pt x="151" y="106"/>
                  </a:lnTo>
                  <a:lnTo>
                    <a:pt x="155" y="145"/>
                  </a:lnTo>
                  <a:cubicBezTo>
                    <a:pt x="133" y="154"/>
                    <a:pt x="127" y="160"/>
                    <a:pt x="97" y="162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8" name="Freeform 29"/>
            <p:cNvSpPr>
              <a:spLocks/>
            </p:cNvSpPr>
            <p:nvPr/>
          </p:nvSpPr>
          <p:spPr bwMode="auto">
            <a:xfrm>
              <a:off x="553931" y="794676"/>
              <a:ext cx="72088" cy="61790"/>
            </a:xfrm>
            <a:custGeom>
              <a:avLst/>
              <a:gdLst>
                <a:gd name="T0" fmla="*/ 46 w 56"/>
                <a:gd name="T1" fmla="*/ 34 h 48"/>
                <a:gd name="T2" fmla="*/ 37 w 56"/>
                <a:gd name="T3" fmla="*/ 38 h 48"/>
                <a:gd name="T4" fmla="*/ 35 w 56"/>
                <a:gd name="T5" fmla="*/ 35 h 48"/>
                <a:gd name="T6" fmla="*/ 40 w 56"/>
                <a:gd name="T7" fmla="*/ 33 h 48"/>
                <a:gd name="T8" fmla="*/ 36 w 56"/>
                <a:gd name="T9" fmla="*/ 22 h 48"/>
                <a:gd name="T10" fmla="*/ 21 w 56"/>
                <a:gd name="T11" fmla="*/ 29 h 48"/>
                <a:gd name="T12" fmla="*/ 25 w 56"/>
                <a:gd name="T13" fmla="*/ 39 h 48"/>
                <a:gd name="T14" fmla="*/ 31 w 56"/>
                <a:gd name="T15" fmla="*/ 37 h 48"/>
                <a:gd name="T16" fmla="*/ 32 w 56"/>
                <a:gd name="T17" fmla="*/ 40 h 48"/>
                <a:gd name="T18" fmla="*/ 22 w 56"/>
                <a:gd name="T19" fmla="*/ 44 h 48"/>
                <a:gd name="T20" fmla="*/ 13 w 56"/>
                <a:gd name="T21" fmla="*/ 48 h 48"/>
                <a:gd name="T22" fmla="*/ 12 w 56"/>
                <a:gd name="T23" fmla="*/ 45 h 48"/>
                <a:gd name="T24" fmla="*/ 16 w 56"/>
                <a:gd name="T25" fmla="*/ 43 h 48"/>
                <a:gd name="T26" fmla="*/ 7 w 56"/>
                <a:gd name="T27" fmla="*/ 19 h 48"/>
                <a:gd name="T28" fmla="*/ 1 w 56"/>
                <a:gd name="T29" fmla="*/ 20 h 48"/>
                <a:gd name="T30" fmla="*/ 0 w 56"/>
                <a:gd name="T31" fmla="*/ 17 h 48"/>
                <a:gd name="T32" fmla="*/ 10 w 56"/>
                <a:gd name="T33" fmla="*/ 13 h 48"/>
                <a:gd name="T34" fmla="*/ 19 w 56"/>
                <a:gd name="T35" fmla="*/ 9 h 48"/>
                <a:gd name="T36" fmla="*/ 20 w 56"/>
                <a:gd name="T37" fmla="*/ 12 h 48"/>
                <a:gd name="T38" fmla="*/ 15 w 56"/>
                <a:gd name="T39" fmla="*/ 15 h 48"/>
                <a:gd name="T40" fmla="*/ 19 w 56"/>
                <a:gd name="T41" fmla="*/ 25 h 48"/>
                <a:gd name="T42" fmla="*/ 34 w 56"/>
                <a:gd name="T43" fmla="*/ 19 h 48"/>
                <a:gd name="T44" fmla="*/ 30 w 56"/>
                <a:gd name="T45" fmla="*/ 9 h 48"/>
                <a:gd name="T46" fmla="*/ 25 w 56"/>
                <a:gd name="T47" fmla="*/ 11 h 48"/>
                <a:gd name="T48" fmla="*/ 24 w 56"/>
                <a:gd name="T49" fmla="*/ 7 h 48"/>
                <a:gd name="T50" fmla="*/ 33 w 56"/>
                <a:gd name="T51" fmla="*/ 4 h 48"/>
                <a:gd name="T52" fmla="*/ 43 w 56"/>
                <a:gd name="T53" fmla="*/ 0 h 48"/>
                <a:gd name="T54" fmla="*/ 44 w 56"/>
                <a:gd name="T55" fmla="*/ 3 h 48"/>
                <a:gd name="T56" fmla="*/ 39 w 56"/>
                <a:gd name="T57" fmla="*/ 5 h 48"/>
                <a:gd name="T58" fmla="*/ 49 w 56"/>
                <a:gd name="T59" fmla="*/ 29 h 48"/>
                <a:gd name="T60" fmla="*/ 54 w 56"/>
                <a:gd name="T61" fmla="*/ 27 h 48"/>
                <a:gd name="T62" fmla="*/ 56 w 56"/>
                <a:gd name="T63" fmla="*/ 30 h 48"/>
                <a:gd name="T64" fmla="*/ 46 w 56"/>
                <a:gd name="T65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48">
                  <a:moveTo>
                    <a:pt x="46" y="34"/>
                  </a:moveTo>
                  <a:lnTo>
                    <a:pt x="37" y="38"/>
                  </a:lnTo>
                  <a:lnTo>
                    <a:pt x="35" y="35"/>
                  </a:lnTo>
                  <a:lnTo>
                    <a:pt x="40" y="33"/>
                  </a:lnTo>
                  <a:lnTo>
                    <a:pt x="36" y="22"/>
                  </a:lnTo>
                  <a:lnTo>
                    <a:pt x="21" y="29"/>
                  </a:lnTo>
                  <a:lnTo>
                    <a:pt x="25" y="39"/>
                  </a:lnTo>
                  <a:lnTo>
                    <a:pt x="31" y="37"/>
                  </a:lnTo>
                  <a:lnTo>
                    <a:pt x="32" y="40"/>
                  </a:lnTo>
                  <a:lnTo>
                    <a:pt x="22" y="44"/>
                  </a:lnTo>
                  <a:lnTo>
                    <a:pt x="13" y="48"/>
                  </a:lnTo>
                  <a:lnTo>
                    <a:pt x="12" y="45"/>
                  </a:lnTo>
                  <a:lnTo>
                    <a:pt x="16" y="43"/>
                  </a:lnTo>
                  <a:lnTo>
                    <a:pt x="7" y="19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0" y="13"/>
                  </a:lnTo>
                  <a:lnTo>
                    <a:pt x="19" y="9"/>
                  </a:lnTo>
                  <a:lnTo>
                    <a:pt x="20" y="12"/>
                  </a:lnTo>
                  <a:lnTo>
                    <a:pt x="15" y="15"/>
                  </a:lnTo>
                  <a:lnTo>
                    <a:pt x="19" y="25"/>
                  </a:lnTo>
                  <a:lnTo>
                    <a:pt x="34" y="19"/>
                  </a:lnTo>
                  <a:lnTo>
                    <a:pt x="30" y="9"/>
                  </a:lnTo>
                  <a:lnTo>
                    <a:pt x="25" y="11"/>
                  </a:lnTo>
                  <a:lnTo>
                    <a:pt x="24" y="7"/>
                  </a:lnTo>
                  <a:lnTo>
                    <a:pt x="33" y="4"/>
                  </a:lnTo>
                  <a:lnTo>
                    <a:pt x="43" y="0"/>
                  </a:lnTo>
                  <a:lnTo>
                    <a:pt x="44" y="3"/>
                  </a:lnTo>
                  <a:lnTo>
                    <a:pt x="39" y="5"/>
                  </a:lnTo>
                  <a:lnTo>
                    <a:pt x="49" y="29"/>
                  </a:lnTo>
                  <a:lnTo>
                    <a:pt x="54" y="27"/>
                  </a:lnTo>
                  <a:lnTo>
                    <a:pt x="56" y="30"/>
                  </a:lnTo>
                  <a:lnTo>
                    <a:pt x="46" y="3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9" name="Freeform 30"/>
            <p:cNvSpPr>
              <a:spLocks/>
            </p:cNvSpPr>
            <p:nvPr/>
          </p:nvSpPr>
          <p:spPr bwMode="auto">
            <a:xfrm>
              <a:off x="617008" y="744471"/>
              <a:ext cx="66939" cy="65651"/>
            </a:xfrm>
            <a:custGeom>
              <a:avLst/>
              <a:gdLst>
                <a:gd name="T0" fmla="*/ 41 w 52"/>
                <a:gd name="T1" fmla="*/ 5 h 51"/>
                <a:gd name="T2" fmla="*/ 52 w 52"/>
                <a:gd name="T3" fmla="*/ 36 h 51"/>
                <a:gd name="T4" fmla="*/ 47 w 52"/>
                <a:gd name="T5" fmla="*/ 39 h 51"/>
                <a:gd name="T6" fmla="*/ 33 w 52"/>
                <a:gd name="T7" fmla="*/ 32 h 51"/>
                <a:gd name="T8" fmla="*/ 39 w 52"/>
                <a:gd name="T9" fmla="*/ 47 h 51"/>
                <a:gd name="T10" fmla="*/ 34 w 52"/>
                <a:gd name="T11" fmla="*/ 51 h 51"/>
                <a:gd name="T12" fmla="*/ 5 w 52"/>
                <a:gd name="T13" fmla="*/ 36 h 51"/>
                <a:gd name="T14" fmla="*/ 2 w 52"/>
                <a:gd name="T15" fmla="*/ 38 h 51"/>
                <a:gd name="T16" fmla="*/ 0 w 52"/>
                <a:gd name="T17" fmla="*/ 35 h 51"/>
                <a:gd name="T18" fmla="*/ 5 w 52"/>
                <a:gd name="T19" fmla="*/ 31 h 51"/>
                <a:gd name="T20" fmla="*/ 11 w 52"/>
                <a:gd name="T21" fmla="*/ 25 h 51"/>
                <a:gd name="T22" fmla="*/ 14 w 52"/>
                <a:gd name="T23" fmla="*/ 28 h 51"/>
                <a:gd name="T24" fmla="*/ 12 w 52"/>
                <a:gd name="T25" fmla="*/ 30 h 51"/>
                <a:gd name="T26" fmla="*/ 32 w 52"/>
                <a:gd name="T27" fmla="*/ 40 h 51"/>
                <a:gd name="T28" fmla="*/ 28 w 52"/>
                <a:gd name="T29" fmla="*/ 30 h 51"/>
                <a:gd name="T30" fmla="*/ 18 w 52"/>
                <a:gd name="T31" fmla="*/ 25 h 51"/>
                <a:gd name="T32" fmla="*/ 16 w 52"/>
                <a:gd name="T33" fmla="*/ 26 h 51"/>
                <a:gd name="T34" fmla="*/ 14 w 52"/>
                <a:gd name="T35" fmla="*/ 23 h 51"/>
                <a:gd name="T36" fmla="*/ 19 w 52"/>
                <a:gd name="T37" fmla="*/ 19 h 51"/>
                <a:gd name="T38" fmla="*/ 26 w 52"/>
                <a:gd name="T39" fmla="*/ 13 h 51"/>
                <a:gd name="T40" fmla="*/ 28 w 52"/>
                <a:gd name="T41" fmla="*/ 15 h 51"/>
                <a:gd name="T42" fmla="*/ 25 w 52"/>
                <a:gd name="T43" fmla="*/ 18 h 51"/>
                <a:gd name="T44" fmla="*/ 45 w 52"/>
                <a:gd name="T45" fmla="*/ 29 h 51"/>
                <a:gd name="T46" fmla="*/ 37 w 52"/>
                <a:gd name="T47" fmla="*/ 8 h 51"/>
                <a:gd name="T48" fmla="*/ 34 w 52"/>
                <a:gd name="T49" fmla="*/ 11 h 51"/>
                <a:gd name="T50" fmla="*/ 31 w 52"/>
                <a:gd name="T51" fmla="*/ 8 h 51"/>
                <a:gd name="T52" fmla="*/ 37 w 52"/>
                <a:gd name="T53" fmla="*/ 4 h 51"/>
                <a:gd name="T54" fmla="*/ 41 w 52"/>
                <a:gd name="T55" fmla="*/ 0 h 51"/>
                <a:gd name="T56" fmla="*/ 43 w 52"/>
                <a:gd name="T57" fmla="*/ 2 h 51"/>
                <a:gd name="T58" fmla="*/ 41 w 52"/>
                <a:gd name="T59" fmla="*/ 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2" h="51">
                  <a:moveTo>
                    <a:pt x="41" y="5"/>
                  </a:moveTo>
                  <a:lnTo>
                    <a:pt x="52" y="36"/>
                  </a:lnTo>
                  <a:lnTo>
                    <a:pt x="47" y="39"/>
                  </a:lnTo>
                  <a:lnTo>
                    <a:pt x="33" y="32"/>
                  </a:lnTo>
                  <a:lnTo>
                    <a:pt x="39" y="47"/>
                  </a:lnTo>
                  <a:lnTo>
                    <a:pt x="34" y="51"/>
                  </a:lnTo>
                  <a:lnTo>
                    <a:pt x="5" y="36"/>
                  </a:lnTo>
                  <a:lnTo>
                    <a:pt x="2" y="38"/>
                  </a:lnTo>
                  <a:lnTo>
                    <a:pt x="0" y="35"/>
                  </a:lnTo>
                  <a:lnTo>
                    <a:pt x="5" y="31"/>
                  </a:lnTo>
                  <a:lnTo>
                    <a:pt x="11" y="25"/>
                  </a:lnTo>
                  <a:lnTo>
                    <a:pt x="14" y="28"/>
                  </a:lnTo>
                  <a:lnTo>
                    <a:pt x="12" y="30"/>
                  </a:lnTo>
                  <a:lnTo>
                    <a:pt x="32" y="40"/>
                  </a:lnTo>
                  <a:lnTo>
                    <a:pt x="28" y="30"/>
                  </a:lnTo>
                  <a:lnTo>
                    <a:pt x="18" y="25"/>
                  </a:lnTo>
                  <a:lnTo>
                    <a:pt x="16" y="26"/>
                  </a:lnTo>
                  <a:lnTo>
                    <a:pt x="14" y="23"/>
                  </a:lnTo>
                  <a:lnTo>
                    <a:pt x="19" y="19"/>
                  </a:lnTo>
                  <a:lnTo>
                    <a:pt x="26" y="13"/>
                  </a:lnTo>
                  <a:lnTo>
                    <a:pt x="28" y="15"/>
                  </a:lnTo>
                  <a:lnTo>
                    <a:pt x="25" y="18"/>
                  </a:lnTo>
                  <a:lnTo>
                    <a:pt x="45" y="29"/>
                  </a:lnTo>
                  <a:lnTo>
                    <a:pt x="37" y="8"/>
                  </a:lnTo>
                  <a:lnTo>
                    <a:pt x="34" y="11"/>
                  </a:lnTo>
                  <a:lnTo>
                    <a:pt x="31" y="8"/>
                  </a:lnTo>
                  <a:lnTo>
                    <a:pt x="37" y="4"/>
                  </a:lnTo>
                  <a:lnTo>
                    <a:pt x="41" y="0"/>
                  </a:lnTo>
                  <a:lnTo>
                    <a:pt x="43" y="2"/>
                  </a:lnTo>
                  <a:lnTo>
                    <a:pt x="41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0" name="Freeform 31"/>
            <p:cNvSpPr>
              <a:spLocks/>
            </p:cNvSpPr>
            <p:nvPr/>
          </p:nvSpPr>
          <p:spPr bwMode="auto">
            <a:xfrm>
              <a:off x="673648" y="704566"/>
              <a:ext cx="57928" cy="57928"/>
            </a:xfrm>
            <a:custGeom>
              <a:avLst/>
              <a:gdLst>
                <a:gd name="T0" fmla="*/ 159 w 198"/>
                <a:gd name="T1" fmla="*/ 140 h 197"/>
                <a:gd name="T2" fmla="*/ 147 w 198"/>
                <a:gd name="T3" fmla="*/ 157 h 197"/>
                <a:gd name="T4" fmla="*/ 119 w 198"/>
                <a:gd name="T5" fmla="*/ 197 h 197"/>
                <a:gd name="T6" fmla="*/ 107 w 198"/>
                <a:gd name="T7" fmla="*/ 188 h 197"/>
                <a:gd name="T8" fmla="*/ 120 w 198"/>
                <a:gd name="T9" fmla="*/ 165 h 197"/>
                <a:gd name="T10" fmla="*/ 28 w 198"/>
                <a:gd name="T11" fmla="*/ 99 h 197"/>
                <a:gd name="T12" fmla="*/ 12 w 198"/>
                <a:gd name="T13" fmla="*/ 118 h 197"/>
                <a:gd name="T14" fmla="*/ 0 w 198"/>
                <a:gd name="T15" fmla="*/ 109 h 197"/>
                <a:gd name="T16" fmla="*/ 27 w 198"/>
                <a:gd name="T17" fmla="*/ 72 h 197"/>
                <a:gd name="T18" fmla="*/ 45 w 198"/>
                <a:gd name="T19" fmla="*/ 46 h 197"/>
                <a:gd name="T20" fmla="*/ 65 w 198"/>
                <a:gd name="T21" fmla="*/ 18 h 197"/>
                <a:gd name="T22" fmla="*/ 59 w 198"/>
                <a:gd name="T23" fmla="*/ 12 h 197"/>
                <a:gd name="T24" fmla="*/ 68 w 198"/>
                <a:gd name="T25" fmla="*/ 0 h 197"/>
                <a:gd name="T26" fmla="*/ 77 w 198"/>
                <a:gd name="T27" fmla="*/ 7 h 197"/>
                <a:gd name="T28" fmla="*/ 107 w 198"/>
                <a:gd name="T29" fmla="*/ 27 h 197"/>
                <a:gd name="T30" fmla="*/ 99 w 198"/>
                <a:gd name="T31" fmla="*/ 39 h 197"/>
                <a:gd name="T32" fmla="*/ 78 w 198"/>
                <a:gd name="T33" fmla="*/ 30 h 197"/>
                <a:gd name="T34" fmla="*/ 53 w 198"/>
                <a:gd name="T35" fmla="*/ 66 h 197"/>
                <a:gd name="T36" fmla="*/ 90 w 198"/>
                <a:gd name="T37" fmla="*/ 93 h 197"/>
                <a:gd name="T38" fmla="*/ 109 w 198"/>
                <a:gd name="T39" fmla="*/ 66 h 197"/>
                <a:gd name="T40" fmla="*/ 97 w 198"/>
                <a:gd name="T41" fmla="*/ 54 h 197"/>
                <a:gd name="T42" fmla="*/ 105 w 198"/>
                <a:gd name="T43" fmla="*/ 42 h 197"/>
                <a:gd name="T44" fmla="*/ 148 w 198"/>
                <a:gd name="T45" fmla="*/ 72 h 197"/>
                <a:gd name="T46" fmla="*/ 139 w 198"/>
                <a:gd name="T47" fmla="*/ 84 h 197"/>
                <a:gd name="T48" fmla="*/ 124 w 198"/>
                <a:gd name="T49" fmla="*/ 76 h 197"/>
                <a:gd name="T50" fmla="*/ 104 w 198"/>
                <a:gd name="T51" fmla="*/ 103 h 197"/>
                <a:gd name="T52" fmla="*/ 139 w 198"/>
                <a:gd name="T53" fmla="*/ 128 h 197"/>
                <a:gd name="T54" fmla="*/ 144 w 198"/>
                <a:gd name="T55" fmla="*/ 131 h 197"/>
                <a:gd name="T56" fmla="*/ 152 w 198"/>
                <a:gd name="T57" fmla="*/ 120 h 197"/>
                <a:gd name="T58" fmla="*/ 168 w 198"/>
                <a:gd name="T59" fmla="*/ 99 h 197"/>
                <a:gd name="T60" fmla="*/ 174 w 198"/>
                <a:gd name="T61" fmla="*/ 89 h 197"/>
                <a:gd name="T62" fmla="*/ 157 w 198"/>
                <a:gd name="T63" fmla="*/ 74 h 197"/>
                <a:gd name="T64" fmla="*/ 166 w 198"/>
                <a:gd name="T65" fmla="*/ 61 h 197"/>
                <a:gd name="T66" fmla="*/ 198 w 198"/>
                <a:gd name="T67" fmla="*/ 84 h 197"/>
                <a:gd name="T68" fmla="*/ 159 w 198"/>
                <a:gd name="T69" fmla="*/ 14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8" h="197">
                  <a:moveTo>
                    <a:pt x="159" y="140"/>
                  </a:moveTo>
                  <a:lnTo>
                    <a:pt x="147" y="157"/>
                  </a:lnTo>
                  <a:lnTo>
                    <a:pt x="119" y="197"/>
                  </a:lnTo>
                  <a:lnTo>
                    <a:pt x="107" y="188"/>
                  </a:lnTo>
                  <a:lnTo>
                    <a:pt x="120" y="165"/>
                  </a:lnTo>
                  <a:lnTo>
                    <a:pt x="28" y="99"/>
                  </a:lnTo>
                  <a:lnTo>
                    <a:pt x="12" y="118"/>
                  </a:lnTo>
                  <a:lnTo>
                    <a:pt x="0" y="109"/>
                  </a:lnTo>
                  <a:lnTo>
                    <a:pt x="27" y="72"/>
                  </a:lnTo>
                  <a:lnTo>
                    <a:pt x="45" y="46"/>
                  </a:lnTo>
                  <a:lnTo>
                    <a:pt x="65" y="18"/>
                  </a:lnTo>
                  <a:lnTo>
                    <a:pt x="59" y="12"/>
                  </a:lnTo>
                  <a:lnTo>
                    <a:pt x="68" y="0"/>
                  </a:lnTo>
                  <a:lnTo>
                    <a:pt x="77" y="7"/>
                  </a:lnTo>
                  <a:lnTo>
                    <a:pt x="107" y="27"/>
                  </a:lnTo>
                  <a:lnTo>
                    <a:pt x="99" y="39"/>
                  </a:lnTo>
                  <a:lnTo>
                    <a:pt x="78" y="30"/>
                  </a:lnTo>
                  <a:lnTo>
                    <a:pt x="53" y="66"/>
                  </a:lnTo>
                  <a:lnTo>
                    <a:pt x="90" y="93"/>
                  </a:lnTo>
                  <a:lnTo>
                    <a:pt x="109" y="66"/>
                  </a:lnTo>
                  <a:lnTo>
                    <a:pt x="97" y="54"/>
                  </a:lnTo>
                  <a:lnTo>
                    <a:pt x="105" y="42"/>
                  </a:lnTo>
                  <a:lnTo>
                    <a:pt x="148" y="72"/>
                  </a:lnTo>
                  <a:lnTo>
                    <a:pt x="139" y="84"/>
                  </a:lnTo>
                  <a:lnTo>
                    <a:pt x="124" y="76"/>
                  </a:lnTo>
                  <a:lnTo>
                    <a:pt x="104" y="103"/>
                  </a:lnTo>
                  <a:lnTo>
                    <a:pt x="139" y="128"/>
                  </a:lnTo>
                  <a:cubicBezTo>
                    <a:pt x="141" y="129"/>
                    <a:pt x="143" y="131"/>
                    <a:pt x="144" y="131"/>
                  </a:cubicBezTo>
                  <a:cubicBezTo>
                    <a:pt x="146" y="128"/>
                    <a:pt x="148" y="126"/>
                    <a:pt x="152" y="120"/>
                  </a:cubicBezTo>
                  <a:cubicBezTo>
                    <a:pt x="158" y="112"/>
                    <a:pt x="167" y="100"/>
                    <a:pt x="168" y="99"/>
                  </a:cubicBezTo>
                  <a:cubicBezTo>
                    <a:pt x="170" y="96"/>
                    <a:pt x="174" y="90"/>
                    <a:pt x="174" y="89"/>
                  </a:cubicBezTo>
                  <a:cubicBezTo>
                    <a:pt x="174" y="88"/>
                    <a:pt x="160" y="76"/>
                    <a:pt x="157" y="74"/>
                  </a:cubicBezTo>
                  <a:lnTo>
                    <a:pt x="166" y="61"/>
                  </a:lnTo>
                  <a:lnTo>
                    <a:pt x="198" y="84"/>
                  </a:lnTo>
                  <a:lnTo>
                    <a:pt x="159" y="140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1" name="Freeform 32"/>
            <p:cNvSpPr>
              <a:spLocks/>
            </p:cNvSpPr>
            <p:nvPr/>
          </p:nvSpPr>
          <p:spPr bwMode="auto">
            <a:xfrm>
              <a:off x="703257" y="667234"/>
              <a:ext cx="50204" cy="43768"/>
            </a:xfrm>
            <a:custGeom>
              <a:avLst/>
              <a:gdLst>
                <a:gd name="T0" fmla="*/ 35 w 39"/>
                <a:gd name="T1" fmla="*/ 24 h 34"/>
                <a:gd name="T2" fmla="*/ 30 w 39"/>
                <a:gd name="T3" fmla="*/ 34 h 34"/>
                <a:gd name="T4" fmla="*/ 27 w 39"/>
                <a:gd name="T5" fmla="*/ 32 h 34"/>
                <a:gd name="T6" fmla="*/ 29 w 39"/>
                <a:gd name="T7" fmla="*/ 27 h 34"/>
                <a:gd name="T8" fmla="*/ 6 w 39"/>
                <a:gd name="T9" fmla="*/ 16 h 34"/>
                <a:gd name="T10" fmla="*/ 3 w 39"/>
                <a:gd name="T11" fmla="*/ 20 h 34"/>
                <a:gd name="T12" fmla="*/ 0 w 39"/>
                <a:gd name="T13" fmla="*/ 19 h 34"/>
                <a:gd name="T14" fmla="*/ 5 w 39"/>
                <a:gd name="T15" fmla="*/ 10 h 34"/>
                <a:gd name="T16" fmla="*/ 9 w 39"/>
                <a:gd name="T17" fmla="*/ 0 h 34"/>
                <a:gd name="T18" fmla="*/ 13 w 39"/>
                <a:gd name="T19" fmla="*/ 2 h 34"/>
                <a:gd name="T20" fmla="*/ 10 w 39"/>
                <a:gd name="T21" fmla="*/ 7 h 34"/>
                <a:gd name="T22" fmla="*/ 34 w 39"/>
                <a:gd name="T23" fmla="*/ 19 h 34"/>
                <a:gd name="T24" fmla="*/ 37 w 39"/>
                <a:gd name="T25" fmla="*/ 14 h 34"/>
                <a:gd name="T26" fmla="*/ 39 w 39"/>
                <a:gd name="T27" fmla="*/ 15 h 34"/>
                <a:gd name="T28" fmla="*/ 35 w 39"/>
                <a:gd name="T29" fmla="*/ 2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" h="34">
                  <a:moveTo>
                    <a:pt x="35" y="24"/>
                  </a:moveTo>
                  <a:lnTo>
                    <a:pt x="30" y="34"/>
                  </a:lnTo>
                  <a:lnTo>
                    <a:pt x="27" y="32"/>
                  </a:lnTo>
                  <a:lnTo>
                    <a:pt x="29" y="27"/>
                  </a:lnTo>
                  <a:lnTo>
                    <a:pt x="6" y="16"/>
                  </a:lnTo>
                  <a:lnTo>
                    <a:pt x="3" y="20"/>
                  </a:lnTo>
                  <a:lnTo>
                    <a:pt x="0" y="19"/>
                  </a:lnTo>
                  <a:lnTo>
                    <a:pt x="5" y="10"/>
                  </a:lnTo>
                  <a:lnTo>
                    <a:pt x="9" y="0"/>
                  </a:lnTo>
                  <a:lnTo>
                    <a:pt x="13" y="2"/>
                  </a:lnTo>
                  <a:lnTo>
                    <a:pt x="10" y="7"/>
                  </a:lnTo>
                  <a:lnTo>
                    <a:pt x="34" y="19"/>
                  </a:lnTo>
                  <a:lnTo>
                    <a:pt x="37" y="14"/>
                  </a:lnTo>
                  <a:lnTo>
                    <a:pt x="39" y="15"/>
                  </a:lnTo>
                  <a:lnTo>
                    <a:pt x="3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2" name="Freeform 33"/>
            <p:cNvSpPr>
              <a:spLocks/>
            </p:cNvSpPr>
            <p:nvPr/>
          </p:nvSpPr>
          <p:spPr bwMode="auto">
            <a:xfrm>
              <a:off x="721279" y="615742"/>
              <a:ext cx="54066" cy="52779"/>
            </a:xfrm>
            <a:custGeom>
              <a:avLst/>
              <a:gdLst>
                <a:gd name="T0" fmla="*/ 132 w 182"/>
                <a:gd name="T1" fmla="*/ 25 h 181"/>
                <a:gd name="T2" fmla="*/ 149 w 182"/>
                <a:gd name="T3" fmla="*/ 31 h 181"/>
                <a:gd name="T4" fmla="*/ 154 w 182"/>
                <a:gd name="T5" fmla="*/ 32 h 181"/>
                <a:gd name="T6" fmla="*/ 182 w 182"/>
                <a:gd name="T7" fmla="*/ 34 h 181"/>
                <a:gd name="T8" fmla="*/ 174 w 182"/>
                <a:gd name="T9" fmla="*/ 66 h 181"/>
                <a:gd name="T10" fmla="*/ 166 w 182"/>
                <a:gd name="T11" fmla="*/ 107 h 181"/>
                <a:gd name="T12" fmla="*/ 65 w 182"/>
                <a:gd name="T13" fmla="*/ 169 h 181"/>
                <a:gd name="T14" fmla="*/ 17 w 182"/>
                <a:gd name="T15" fmla="*/ 64 h 181"/>
                <a:gd name="T16" fmla="*/ 35 w 182"/>
                <a:gd name="T17" fmla="*/ 20 h 181"/>
                <a:gd name="T18" fmla="*/ 29 w 182"/>
                <a:gd name="T19" fmla="*/ 16 h 181"/>
                <a:gd name="T20" fmla="*/ 33 w 182"/>
                <a:gd name="T21" fmla="*/ 3 h 181"/>
                <a:gd name="T22" fmla="*/ 43 w 182"/>
                <a:gd name="T23" fmla="*/ 6 h 181"/>
                <a:gd name="T24" fmla="*/ 81 w 182"/>
                <a:gd name="T25" fmla="*/ 17 h 181"/>
                <a:gd name="T26" fmla="*/ 77 w 182"/>
                <a:gd name="T27" fmla="*/ 31 h 181"/>
                <a:gd name="T28" fmla="*/ 34 w 182"/>
                <a:gd name="T29" fmla="*/ 66 h 181"/>
                <a:gd name="T30" fmla="*/ 78 w 182"/>
                <a:gd name="T31" fmla="*/ 127 h 181"/>
                <a:gd name="T32" fmla="*/ 150 w 182"/>
                <a:gd name="T33" fmla="*/ 100 h 181"/>
                <a:gd name="T34" fmla="*/ 153 w 182"/>
                <a:gd name="T35" fmla="*/ 74 h 181"/>
                <a:gd name="T36" fmla="*/ 120 w 182"/>
                <a:gd name="T37" fmla="*/ 64 h 181"/>
                <a:gd name="T38" fmla="*/ 110 w 182"/>
                <a:gd name="T39" fmla="*/ 87 h 181"/>
                <a:gd name="T40" fmla="*/ 96 w 182"/>
                <a:gd name="T41" fmla="*/ 83 h 181"/>
                <a:gd name="T42" fmla="*/ 111 w 182"/>
                <a:gd name="T43" fmla="*/ 38 h 181"/>
                <a:gd name="T44" fmla="*/ 122 w 182"/>
                <a:gd name="T45" fmla="*/ 0 h 181"/>
                <a:gd name="T46" fmla="*/ 136 w 182"/>
                <a:gd name="T47" fmla="*/ 4 h 181"/>
                <a:gd name="T48" fmla="*/ 132 w 182"/>
                <a:gd name="T49" fmla="*/ 2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2" h="181">
                  <a:moveTo>
                    <a:pt x="132" y="25"/>
                  </a:moveTo>
                  <a:cubicBezTo>
                    <a:pt x="136" y="26"/>
                    <a:pt x="142" y="28"/>
                    <a:pt x="149" y="31"/>
                  </a:cubicBezTo>
                  <a:lnTo>
                    <a:pt x="154" y="32"/>
                  </a:lnTo>
                  <a:cubicBezTo>
                    <a:pt x="164" y="35"/>
                    <a:pt x="174" y="37"/>
                    <a:pt x="182" y="34"/>
                  </a:cubicBezTo>
                  <a:cubicBezTo>
                    <a:pt x="176" y="52"/>
                    <a:pt x="177" y="51"/>
                    <a:pt x="174" y="66"/>
                  </a:cubicBezTo>
                  <a:cubicBezTo>
                    <a:pt x="172" y="82"/>
                    <a:pt x="172" y="88"/>
                    <a:pt x="166" y="107"/>
                  </a:cubicBezTo>
                  <a:cubicBezTo>
                    <a:pt x="147" y="168"/>
                    <a:pt x="103" y="181"/>
                    <a:pt x="65" y="169"/>
                  </a:cubicBezTo>
                  <a:cubicBezTo>
                    <a:pt x="30" y="158"/>
                    <a:pt x="0" y="120"/>
                    <a:pt x="17" y="64"/>
                  </a:cubicBezTo>
                  <a:cubicBezTo>
                    <a:pt x="22" y="48"/>
                    <a:pt x="30" y="30"/>
                    <a:pt x="35" y="20"/>
                  </a:cubicBezTo>
                  <a:lnTo>
                    <a:pt x="29" y="16"/>
                  </a:lnTo>
                  <a:lnTo>
                    <a:pt x="33" y="3"/>
                  </a:lnTo>
                  <a:lnTo>
                    <a:pt x="43" y="6"/>
                  </a:lnTo>
                  <a:lnTo>
                    <a:pt x="81" y="17"/>
                  </a:lnTo>
                  <a:lnTo>
                    <a:pt x="77" y="31"/>
                  </a:lnTo>
                  <a:cubicBezTo>
                    <a:pt x="55" y="27"/>
                    <a:pt x="42" y="42"/>
                    <a:pt x="34" y="66"/>
                  </a:cubicBezTo>
                  <a:cubicBezTo>
                    <a:pt x="28" y="85"/>
                    <a:pt x="45" y="117"/>
                    <a:pt x="78" y="127"/>
                  </a:cubicBezTo>
                  <a:cubicBezTo>
                    <a:pt x="112" y="138"/>
                    <a:pt x="143" y="121"/>
                    <a:pt x="150" y="100"/>
                  </a:cubicBezTo>
                  <a:cubicBezTo>
                    <a:pt x="153" y="90"/>
                    <a:pt x="154" y="82"/>
                    <a:pt x="153" y="74"/>
                  </a:cubicBezTo>
                  <a:lnTo>
                    <a:pt x="120" y="64"/>
                  </a:lnTo>
                  <a:lnTo>
                    <a:pt x="110" y="87"/>
                  </a:lnTo>
                  <a:lnTo>
                    <a:pt x="96" y="83"/>
                  </a:lnTo>
                  <a:lnTo>
                    <a:pt x="111" y="38"/>
                  </a:lnTo>
                  <a:lnTo>
                    <a:pt x="122" y="0"/>
                  </a:lnTo>
                  <a:lnTo>
                    <a:pt x="136" y="4"/>
                  </a:lnTo>
                  <a:lnTo>
                    <a:pt x="132" y="25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3" name="Freeform 34"/>
            <p:cNvSpPr>
              <a:spLocks/>
            </p:cNvSpPr>
            <p:nvPr/>
          </p:nvSpPr>
          <p:spPr bwMode="auto">
            <a:xfrm>
              <a:off x="220522" y="519196"/>
              <a:ext cx="46342" cy="43768"/>
            </a:xfrm>
            <a:custGeom>
              <a:avLst/>
              <a:gdLst>
                <a:gd name="T0" fmla="*/ 159 w 160"/>
                <a:gd name="T1" fmla="*/ 59 h 148"/>
                <a:gd name="T2" fmla="*/ 84 w 160"/>
                <a:gd name="T3" fmla="*/ 147 h 148"/>
                <a:gd name="T4" fmla="*/ 4 w 160"/>
                <a:gd name="T5" fmla="*/ 65 h 148"/>
                <a:gd name="T6" fmla="*/ 6 w 160"/>
                <a:gd name="T7" fmla="*/ 20 h 148"/>
                <a:gd name="T8" fmla="*/ 0 w 160"/>
                <a:gd name="T9" fmla="*/ 19 h 148"/>
                <a:gd name="T10" fmla="*/ 0 w 160"/>
                <a:gd name="T11" fmla="*/ 4 h 148"/>
                <a:gd name="T12" fmla="*/ 14 w 160"/>
                <a:gd name="T13" fmla="*/ 4 h 148"/>
                <a:gd name="T14" fmla="*/ 50 w 160"/>
                <a:gd name="T15" fmla="*/ 2 h 148"/>
                <a:gd name="T16" fmla="*/ 50 w 160"/>
                <a:gd name="T17" fmla="*/ 17 h 148"/>
                <a:gd name="T18" fmla="*/ 21 w 160"/>
                <a:gd name="T19" fmla="*/ 60 h 148"/>
                <a:gd name="T20" fmla="*/ 81 w 160"/>
                <a:gd name="T21" fmla="*/ 103 h 148"/>
                <a:gd name="T22" fmla="*/ 142 w 160"/>
                <a:gd name="T23" fmla="*/ 54 h 148"/>
                <a:gd name="T24" fmla="*/ 135 w 160"/>
                <a:gd name="T25" fmla="*/ 19 h 148"/>
                <a:gd name="T26" fmla="*/ 106 w 160"/>
                <a:gd name="T27" fmla="*/ 15 h 148"/>
                <a:gd name="T28" fmla="*/ 106 w 160"/>
                <a:gd name="T29" fmla="*/ 1 h 148"/>
                <a:gd name="T30" fmla="*/ 146 w 160"/>
                <a:gd name="T31" fmla="*/ 0 h 148"/>
                <a:gd name="T32" fmla="*/ 159 w 160"/>
                <a:gd name="T33" fmla="*/ 5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0" h="148">
                  <a:moveTo>
                    <a:pt x="159" y="59"/>
                  </a:moveTo>
                  <a:cubicBezTo>
                    <a:pt x="160" y="109"/>
                    <a:pt x="129" y="146"/>
                    <a:pt x="84" y="147"/>
                  </a:cubicBezTo>
                  <a:cubicBezTo>
                    <a:pt x="45" y="148"/>
                    <a:pt x="5" y="118"/>
                    <a:pt x="4" y="65"/>
                  </a:cubicBezTo>
                  <a:cubicBezTo>
                    <a:pt x="4" y="40"/>
                    <a:pt x="4" y="36"/>
                    <a:pt x="6" y="20"/>
                  </a:cubicBezTo>
                  <a:lnTo>
                    <a:pt x="0" y="19"/>
                  </a:lnTo>
                  <a:lnTo>
                    <a:pt x="0" y="4"/>
                  </a:lnTo>
                  <a:lnTo>
                    <a:pt x="14" y="4"/>
                  </a:lnTo>
                  <a:lnTo>
                    <a:pt x="50" y="2"/>
                  </a:lnTo>
                  <a:lnTo>
                    <a:pt x="50" y="17"/>
                  </a:lnTo>
                  <a:cubicBezTo>
                    <a:pt x="27" y="19"/>
                    <a:pt x="21" y="38"/>
                    <a:pt x="21" y="60"/>
                  </a:cubicBezTo>
                  <a:cubicBezTo>
                    <a:pt x="22" y="83"/>
                    <a:pt x="46" y="104"/>
                    <a:pt x="81" y="103"/>
                  </a:cubicBezTo>
                  <a:cubicBezTo>
                    <a:pt x="115" y="103"/>
                    <a:pt x="142" y="78"/>
                    <a:pt x="142" y="54"/>
                  </a:cubicBezTo>
                  <a:cubicBezTo>
                    <a:pt x="141" y="31"/>
                    <a:pt x="135" y="19"/>
                    <a:pt x="135" y="19"/>
                  </a:cubicBezTo>
                  <a:cubicBezTo>
                    <a:pt x="130" y="17"/>
                    <a:pt x="110" y="16"/>
                    <a:pt x="106" y="15"/>
                  </a:cubicBezTo>
                  <a:lnTo>
                    <a:pt x="106" y="1"/>
                  </a:lnTo>
                  <a:lnTo>
                    <a:pt x="146" y="0"/>
                  </a:lnTo>
                  <a:cubicBezTo>
                    <a:pt x="153" y="22"/>
                    <a:pt x="158" y="29"/>
                    <a:pt x="159" y="59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4" name="Freeform 35"/>
            <p:cNvSpPr>
              <a:spLocks noEditPoints="1"/>
            </p:cNvSpPr>
            <p:nvPr/>
          </p:nvSpPr>
          <p:spPr bwMode="auto">
            <a:xfrm>
              <a:off x="221810" y="459980"/>
              <a:ext cx="48917" cy="50204"/>
            </a:xfrm>
            <a:custGeom>
              <a:avLst/>
              <a:gdLst>
                <a:gd name="T0" fmla="*/ 43 w 167"/>
                <a:gd name="T1" fmla="*/ 80 h 168"/>
                <a:gd name="T2" fmla="*/ 85 w 167"/>
                <a:gd name="T3" fmla="*/ 103 h 168"/>
                <a:gd name="T4" fmla="*/ 89 w 167"/>
                <a:gd name="T5" fmla="*/ 71 h 168"/>
                <a:gd name="T6" fmla="*/ 43 w 167"/>
                <a:gd name="T7" fmla="*/ 80 h 168"/>
                <a:gd name="T8" fmla="*/ 162 w 167"/>
                <a:gd name="T9" fmla="*/ 33 h 168"/>
                <a:gd name="T10" fmla="*/ 157 w 167"/>
                <a:gd name="T11" fmla="*/ 80 h 168"/>
                <a:gd name="T12" fmla="*/ 142 w 167"/>
                <a:gd name="T13" fmla="*/ 79 h 168"/>
                <a:gd name="T14" fmla="*/ 143 w 167"/>
                <a:gd name="T15" fmla="*/ 57 h 168"/>
                <a:gd name="T16" fmla="*/ 107 w 167"/>
                <a:gd name="T17" fmla="*/ 66 h 168"/>
                <a:gd name="T18" fmla="*/ 101 w 167"/>
                <a:gd name="T19" fmla="*/ 114 h 168"/>
                <a:gd name="T20" fmla="*/ 133 w 167"/>
                <a:gd name="T21" fmla="*/ 131 h 168"/>
                <a:gd name="T22" fmla="*/ 138 w 167"/>
                <a:gd name="T23" fmla="*/ 106 h 168"/>
                <a:gd name="T24" fmla="*/ 153 w 167"/>
                <a:gd name="T25" fmla="*/ 108 h 168"/>
                <a:gd name="T26" fmla="*/ 148 w 167"/>
                <a:gd name="T27" fmla="*/ 141 h 168"/>
                <a:gd name="T28" fmla="*/ 146 w 167"/>
                <a:gd name="T29" fmla="*/ 168 h 168"/>
                <a:gd name="T30" fmla="*/ 131 w 167"/>
                <a:gd name="T31" fmla="*/ 166 h 168"/>
                <a:gd name="T32" fmla="*/ 131 w 167"/>
                <a:gd name="T33" fmla="*/ 152 h 168"/>
                <a:gd name="T34" fmla="*/ 10 w 167"/>
                <a:gd name="T35" fmla="*/ 83 h 168"/>
                <a:gd name="T36" fmla="*/ 0 w 167"/>
                <a:gd name="T37" fmla="*/ 59 h 168"/>
                <a:gd name="T38" fmla="*/ 1 w 167"/>
                <a:gd name="T39" fmla="*/ 53 h 168"/>
                <a:gd name="T40" fmla="*/ 148 w 167"/>
                <a:gd name="T41" fmla="*/ 15 h 168"/>
                <a:gd name="T42" fmla="*/ 152 w 167"/>
                <a:gd name="T43" fmla="*/ 0 h 168"/>
                <a:gd name="T44" fmla="*/ 167 w 167"/>
                <a:gd name="T45" fmla="*/ 2 h 168"/>
                <a:gd name="T46" fmla="*/ 162 w 167"/>
                <a:gd name="T47" fmla="*/ 3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7" h="168">
                  <a:moveTo>
                    <a:pt x="43" y="80"/>
                  </a:moveTo>
                  <a:lnTo>
                    <a:pt x="85" y="103"/>
                  </a:lnTo>
                  <a:lnTo>
                    <a:pt x="89" y="71"/>
                  </a:lnTo>
                  <a:lnTo>
                    <a:pt x="43" y="80"/>
                  </a:lnTo>
                  <a:close/>
                  <a:moveTo>
                    <a:pt x="162" y="33"/>
                  </a:moveTo>
                  <a:lnTo>
                    <a:pt x="157" y="80"/>
                  </a:lnTo>
                  <a:lnTo>
                    <a:pt x="142" y="79"/>
                  </a:lnTo>
                  <a:lnTo>
                    <a:pt x="143" y="57"/>
                  </a:lnTo>
                  <a:lnTo>
                    <a:pt x="107" y="66"/>
                  </a:lnTo>
                  <a:lnTo>
                    <a:pt x="101" y="114"/>
                  </a:lnTo>
                  <a:lnTo>
                    <a:pt x="133" y="131"/>
                  </a:lnTo>
                  <a:lnTo>
                    <a:pt x="138" y="106"/>
                  </a:lnTo>
                  <a:lnTo>
                    <a:pt x="153" y="108"/>
                  </a:lnTo>
                  <a:lnTo>
                    <a:pt x="148" y="141"/>
                  </a:lnTo>
                  <a:lnTo>
                    <a:pt x="146" y="168"/>
                  </a:lnTo>
                  <a:lnTo>
                    <a:pt x="131" y="166"/>
                  </a:lnTo>
                  <a:lnTo>
                    <a:pt x="131" y="152"/>
                  </a:lnTo>
                  <a:lnTo>
                    <a:pt x="10" y="83"/>
                  </a:lnTo>
                  <a:cubicBezTo>
                    <a:pt x="9" y="74"/>
                    <a:pt x="4" y="66"/>
                    <a:pt x="0" y="59"/>
                  </a:cubicBezTo>
                  <a:lnTo>
                    <a:pt x="1" y="53"/>
                  </a:lnTo>
                  <a:lnTo>
                    <a:pt x="148" y="15"/>
                  </a:lnTo>
                  <a:lnTo>
                    <a:pt x="152" y="0"/>
                  </a:lnTo>
                  <a:lnTo>
                    <a:pt x="167" y="2"/>
                  </a:lnTo>
                  <a:lnTo>
                    <a:pt x="162" y="33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5" name="Freeform 36"/>
            <p:cNvSpPr>
              <a:spLocks noEditPoints="1"/>
            </p:cNvSpPr>
            <p:nvPr/>
          </p:nvSpPr>
          <p:spPr bwMode="auto">
            <a:xfrm>
              <a:off x="233395" y="399477"/>
              <a:ext cx="57928" cy="51492"/>
            </a:xfrm>
            <a:custGeom>
              <a:avLst/>
              <a:gdLst>
                <a:gd name="T0" fmla="*/ 35 w 199"/>
                <a:gd name="T1" fmla="*/ 67 h 176"/>
                <a:gd name="T2" fmla="*/ 33 w 199"/>
                <a:gd name="T3" fmla="*/ 75 h 176"/>
                <a:gd name="T4" fmla="*/ 87 w 199"/>
                <a:gd name="T5" fmla="*/ 91 h 176"/>
                <a:gd name="T6" fmla="*/ 89 w 199"/>
                <a:gd name="T7" fmla="*/ 84 h 176"/>
                <a:gd name="T8" fmla="*/ 69 w 199"/>
                <a:gd name="T9" fmla="*/ 51 h 176"/>
                <a:gd name="T10" fmla="*/ 35 w 199"/>
                <a:gd name="T11" fmla="*/ 67 h 176"/>
                <a:gd name="T12" fmla="*/ 199 w 199"/>
                <a:gd name="T13" fmla="*/ 28 h 176"/>
                <a:gd name="T14" fmla="*/ 187 w 199"/>
                <a:gd name="T15" fmla="*/ 53 h 176"/>
                <a:gd name="T16" fmla="*/ 99 w 199"/>
                <a:gd name="T17" fmla="*/ 87 h 176"/>
                <a:gd name="T18" fmla="*/ 97 w 199"/>
                <a:gd name="T19" fmla="*/ 94 h 176"/>
                <a:gd name="T20" fmla="*/ 142 w 199"/>
                <a:gd name="T21" fmla="*/ 108 h 176"/>
                <a:gd name="T22" fmla="*/ 149 w 199"/>
                <a:gd name="T23" fmla="*/ 91 h 176"/>
                <a:gd name="T24" fmla="*/ 164 w 199"/>
                <a:gd name="T25" fmla="*/ 95 h 176"/>
                <a:gd name="T26" fmla="*/ 152 w 199"/>
                <a:gd name="T27" fmla="*/ 133 h 176"/>
                <a:gd name="T28" fmla="*/ 140 w 199"/>
                <a:gd name="T29" fmla="*/ 176 h 176"/>
                <a:gd name="T30" fmla="*/ 125 w 199"/>
                <a:gd name="T31" fmla="*/ 171 h 176"/>
                <a:gd name="T32" fmla="*/ 130 w 199"/>
                <a:gd name="T33" fmla="*/ 147 h 176"/>
                <a:gd name="T34" fmla="*/ 22 w 199"/>
                <a:gd name="T35" fmla="*/ 115 h 176"/>
                <a:gd name="T36" fmla="*/ 14 w 199"/>
                <a:gd name="T37" fmla="*/ 143 h 176"/>
                <a:gd name="T38" fmla="*/ 0 w 199"/>
                <a:gd name="T39" fmla="*/ 139 h 176"/>
                <a:gd name="T40" fmla="*/ 10 w 199"/>
                <a:gd name="T41" fmla="*/ 93 h 176"/>
                <a:gd name="T42" fmla="*/ 19 w 199"/>
                <a:gd name="T43" fmla="*/ 59 h 176"/>
                <a:gd name="T44" fmla="*/ 78 w 199"/>
                <a:gd name="T45" fmla="*/ 7 h 176"/>
                <a:gd name="T46" fmla="*/ 107 w 199"/>
                <a:gd name="T47" fmla="*/ 50 h 176"/>
                <a:gd name="T48" fmla="*/ 178 w 199"/>
                <a:gd name="T49" fmla="*/ 32 h 176"/>
                <a:gd name="T50" fmla="*/ 186 w 199"/>
                <a:gd name="T51" fmla="*/ 20 h 176"/>
                <a:gd name="T52" fmla="*/ 199 w 199"/>
                <a:gd name="T53" fmla="*/ 2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9" h="176">
                  <a:moveTo>
                    <a:pt x="35" y="67"/>
                  </a:moveTo>
                  <a:lnTo>
                    <a:pt x="33" y="75"/>
                  </a:lnTo>
                  <a:lnTo>
                    <a:pt x="87" y="91"/>
                  </a:lnTo>
                  <a:lnTo>
                    <a:pt x="89" y="84"/>
                  </a:lnTo>
                  <a:cubicBezTo>
                    <a:pt x="94" y="67"/>
                    <a:pt x="83" y="55"/>
                    <a:pt x="69" y="51"/>
                  </a:cubicBezTo>
                  <a:cubicBezTo>
                    <a:pt x="56" y="47"/>
                    <a:pt x="41" y="49"/>
                    <a:pt x="35" y="67"/>
                  </a:cubicBezTo>
                  <a:close/>
                  <a:moveTo>
                    <a:pt x="199" y="28"/>
                  </a:moveTo>
                  <a:lnTo>
                    <a:pt x="187" y="53"/>
                  </a:lnTo>
                  <a:cubicBezTo>
                    <a:pt x="177" y="74"/>
                    <a:pt x="119" y="82"/>
                    <a:pt x="99" y="87"/>
                  </a:cubicBezTo>
                  <a:lnTo>
                    <a:pt x="97" y="94"/>
                  </a:lnTo>
                  <a:lnTo>
                    <a:pt x="142" y="108"/>
                  </a:lnTo>
                  <a:lnTo>
                    <a:pt x="149" y="91"/>
                  </a:lnTo>
                  <a:lnTo>
                    <a:pt x="164" y="95"/>
                  </a:lnTo>
                  <a:lnTo>
                    <a:pt x="152" y="133"/>
                  </a:lnTo>
                  <a:lnTo>
                    <a:pt x="140" y="176"/>
                  </a:lnTo>
                  <a:lnTo>
                    <a:pt x="125" y="171"/>
                  </a:lnTo>
                  <a:lnTo>
                    <a:pt x="130" y="147"/>
                  </a:lnTo>
                  <a:lnTo>
                    <a:pt x="22" y="115"/>
                  </a:lnTo>
                  <a:lnTo>
                    <a:pt x="14" y="143"/>
                  </a:lnTo>
                  <a:lnTo>
                    <a:pt x="0" y="139"/>
                  </a:lnTo>
                  <a:cubicBezTo>
                    <a:pt x="3" y="123"/>
                    <a:pt x="8" y="104"/>
                    <a:pt x="10" y="93"/>
                  </a:cubicBezTo>
                  <a:cubicBezTo>
                    <a:pt x="11" y="89"/>
                    <a:pt x="17" y="67"/>
                    <a:pt x="19" y="59"/>
                  </a:cubicBezTo>
                  <a:cubicBezTo>
                    <a:pt x="34" y="10"/>
                    <a:pt x="54" y="0"/>
                    <a:pt x="78" y="7"/>
                  </a:cubicBezTo>
                  <a:cubicBezTo>
                    <a:pt x="100" y="14"/>
                    <a:pt x="110" y="28"/>
                    <a:pt x="107" y="50"/>
                  </a:cubicBezTo>
                  <a:cubicBezTo>
                    <a:pt x="113" y="48"/>
                    <a:pt x="175" y="36"/>
                    <a:pt x="178" y="32"/>
                  </a:cubicBezTo>
                  <a:cubicBezTo>
                    <a:pt x="183" y="27"/>
                    <a:pt x="183" y="27"/>
                    <a:pt x="186" y="20"/>
                  </a:cubicBezTo>
                  <a:lnTo>
                    <a:pt x="199" y="28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6" name="Freeform 37"/>
            <p:cNvSpPr>
              <a:spLocks noEditPoints="1"/>
            </p:cNvSpPr>
            <p:nvPr/>
          </p:nvSpPr>
          <p:spPr bwMode="auto">
            <a:xfrm>
              <a:off x="253992" y="340262"/>
              <a:ext cx="55353" cy="54066"/>
            </a:xfrm>
            <a:custGeom>
              <a:avLst/>
              <a:gdLst>
                <a:gd name="T0" fmla="*/ 41 w 190"/>
                <a:gd name="T1" fmla="*/ 63 h 183"/>
                <a:gd name="T2" fmla="*/ 77 w 190"/>
                <a:gd name="T3" fmla="*/ 127 h 183"/>
                <a:gd name="T4" fmla="*/ 149 w 190"/>
                <a:gd name="T5" fmla="*/ 119 h 183"/>
                <a:gd name="T6" fmla="*/ 112 w 190"/>
                <a:gd name="T7" fmla="*/ 56 h 183"/>
                <a:gd name="T8" fmla="*/ 41 w 190"/>
                <a:gd name="T9" fmla="*/ 63 h 183"/>
                <a:gd name="T10" fmla="*/ 164 w 190"/>
                <a:gd name="T11" fmla="*/ 126 h 183"/>
                <a:gd name="T12" fmla="*/ 57 w 190"/>
                <a:gd name="T13" fmla="*/ 166 h 183"/>
                <a:gd name="T14" fmla="*/ 26 w 190"/>
                <a:gd name="T15" fmla="*/ 56 h 183"/>
                <a:gd name="T16" fmla="*/ 132 w 190"/>
                <a:gd name="T17" fmla="*/ 17 h 183"/>
                <a:gd name="T18" fmla="*/ 164 w 190"/>
                <a:gd name="T19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0" h="183">
                  <a:moveTo>
                    <a:pt x="41" y="63"/>
                  </a:moveTo>
                  <a:cubicBezTo>
                    <a:pt x="28" y="88"/>
                    <a:pt x="49" y="113"/>
                    <a:pt x="77" y="127"/>
                  </a:cubicBezTo>
                  <a:cubicBezTo>
                    <a:pt x="103" y="140"/>
                    <a:pt x="137" y="143"/>
                    <a:pt x="149" y="119"/>
                  </a:cubicBezTo>
                  <a:cubicBezTo>
                    <a:pt x="162" y="94"/>
                    <a:pt x="138" y="69"/>
                    <a:pt x="112" y="56"/>
                  </a:cubicBezTo>
                  <a:cubicBezTo>
                    <a:pt x="87" y="43"/>
                    <a:pt x="53" y="39"/>
                    <a:pt x="41" y="63"/>
                  </a:cubicBezTo>
                  <a:close/>
                  <a:moveTo>
                    <a:pt x="164" y="126"/>
                  </a:moveTo>
                  <a:cubicBezTo>
                    <a:pt x="138" y="177"/>
                    <a:pt x="90" y="183"/>
                    <a:pt x="57" y="166"/>
                  </a:cubicBezTo>
                  <a:cubicBezTo>
                    <a:pt x="23" y="149"/>
                    <a:pt x="0" y="107"/>
                    <a:pt x="26" y="56"/>
                  </a:cubicBezTo>
                  <a:cubicBezTo>
                    <a:pt x="52" y="5"/>
                    <a:pt x="99" y="0"/>
                    <a:pt x="132" y="17"/>
                  </a:cubicBezTo>
                  <a:cubicBezTo>
                    <a:pt x="165" y="34"/>
                    <a:pt x="190" y="76"/>
                    <a:pt x="164" y="12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7" name="Freeform 38"/>
            <p:cNvSpPr>
              <a:spLocks/>
            </p:cNvSpPr>
            <p:nvPr/>
          </p:nvSpPr>
          <p:spPr bwMode="auto">
            <a:xfrm>
              <a:off x="282312" y="300356"/>
              <a:ext cx="57928" cy="47629"/>
            </a:xfrm>
            <a:custGeom>
              <a:avLst/>
              <a:gdLst>
                <a:gd name="T0" fmla="*/ 197 w 197"/>
                <a:gd name="T1" fmla="*/ 56 h 161"/>
                <a:gd name="T2" fmla="*/ 158 w 197"/>
                <a:gd name="T3" fmla="*/ 107 h 161"/>
                <a:gd name="T4" fmla="*/ 145 w 197"/>
                <a:gd name="T5" fmla="*/ 124 h 161"/>
                <a:gd name="T6" fmla="*/ 117 w 197"/>
                <a:gd name="T7" fmla="*/ 161 h 161"/>
                <a:gd name="T8" fmla="*/ 105 w 197"/>
                <a:gd name="T9" fmla="*/ 152 h 161"/>
                <a:gd name="T10" fmla="*/ 119 w 197"/>
                <a:gd name="T11" fmla="*/ 131 h 161"/>
                <a:gd name="T12" fmla="*/ 29 w 197"/>
                <a:gd name="T13" fmla="*/ 63 h 161"/>
                <a:gd name="T14" fmla="*/ 12 w 197"/>
                <a:gd name="T15" fmla="*/ 81 h 161"/>
                <a:gd name="T16" fmla="*/ 0 w 197"/>
                <a:gd name="T17" fmla="*/ 72 h 161"/>
                <a:gd name="T18" fmla="*/ 29 w 197"/>
                <a:gd name="T19" fmla="*/ 36 h 161"/>
                <a:gd name="T20" fmla="*/ 55 w 197"/>
                <a:gd name="T21" fmla="*/ 0 h 161"/>
                <a:gd name="T22" fmla="*/ 67 w 197"/>
                <a:gd name="T23" fmla="*/ 9 h 161"/>
                <a:gd name="T24" fmla="*/ 54 w 197"/>
                <a:gd name="T25" fmla="*/ 30 h 161"/>
                <a:gd name="T26" fmla="*/ 145 w 197"/>
                <a:gd name="T27" fmla="*/ 99 h 161"/>
                <a:gd name="T28" fmla="*/ 166 w 197"/>
                <a:gd name="T29" fmla="*/ 70 h 161"/>
                <a:gd name="T30" fmla="*/ 172 w 197"/>
                <a:gd name="T31" fmla="*/ 59 h 161"/>
                <a:gd name="T32" fmla="*/ 157 w 197"/>
                <a:gd name="T33" fmla="*/ 36 h 161"/>
                <a:gd name="T34" fmla="*/ 166 w 197"/>
                <a:gd name="T35" fmla="*/ 24 h 161"/>
                <a:gd name="T36" fmla="*/ 197 w 197"/>
                <a:gd name="T37" fmla="*/ 56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7" h="161">
                  <a:moveTo>
                    <a:pt x="197" y="56"/>
                  </a:moveTo>
                  <a:lnTo>
                    <a:pt x="158" y="107"/>
                  </a:lnTo>
                  <a:lnTo>
                    <a:pt x="145" y="124"/>
                  </a:lnTo>
                  <a:lnTo>
                    <a:pt x="117" y="161"/>
                  </a:lnTo>
                  <a:lnTo>
                    <a:pt x="105" y="152"/>
                  </a:lnTo>
                  <a:lnTo>
                    <a:pt x="119" y="131"/>
                  </a:lnTo>
                  <a:lnTo>
                    <a:pt x="29" y="63"/>
                  </a:lnTo>
                  <a:lnTo>
                    <a:pt x="12" y="81"/>
                  </a:lnTo>
                  <a:lnTo>
                    <a:pt x="0" y="72"/>
                  </a:lnTo>
                  <a:lnTo>
                    <a:pt x="29" y="36"/>
                  </a:lnTo>
                  <a:lnTo>
                    <a:pt x="55" y="0"/>
                  </a:lnTo>
                  <a:lnTo>
                    <a:pt x="67" y="9"/>
                  </a:lnTo>
                  <a:lnTo>
                    <a:pt x="54" y="30"/>
                  </a:lnTo>
                  <a:lnTo>
                    <a:pt x="145" y="99"/>
                  </a:lnTo>
                  <a:cubicBezTo>
                    <a:pt x="146" y="97"/>
                    <a:pt x="165" y="71"/>
                    <a:pt x="166" y="70"/>
                  </a:cubicBezTo>
                  <a:cubicBezTo>
                    <a:pt x="169" y="67"/>
                    <a:pt x="173" y="60"/>
                    <a:pt x="172" y="59"/>
                  </a:cubicBezTo>
                  <a:cubicBezTo>
                    <a:pt x="172" y="58"/>
                    <a:pt x="159" y="39"/>
                    <a:pt x="157" y="36"/>
                  </a:cubicBezTo>
                  <a:lnTo>
                    <a:pt x="166" y="24"/>
                  </a:lnTo>
                  <a:lnTo>
                    <a:pt x="197" y="56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8" name="Freeform 39"/>
            <p:cNvSpPr>
              <a:spLocks noEditPoints="1"/>
            </p:cNvSpPr>
            <p:nvPr/>
          </p:nvSpPr>
          <p:spPr bwMode="auto">
            <a:xfrm>
              <a:off x="320931" y="251439"/>
              <a:ext cx="55353" cy="56641"/>
            </a:xfrm>
            <a:custGeom>
              <a:avLst/>
              <a:gdLst>
                <a:gd name="T0" fmla="*/ 54 w 188"/>
                <a:gd name="T1" fmla="*/ 50 h 191"/>
                <a:gd name="T2" fmla="*/ 64 w 188"/>
                <a:gd name="T3" fmla="*/ 122 h 191"/>
                <a:gd name="T4" fmla="*/ 135 w 188"/>
                <a:gd name="T5" fmla="*/ 141 h 191"/>
                <a:gd name="T6" fmla="*/ 123 w 188"/>
                <a:gd name="T7" fmla="*/ 69 h 191"/>
                <a:gd name="T8" fmla="*/ 54 w 188"/>
                <a:gd name="T9" fmla="*/ 50 h 191"/>
                <a:gd name="T10" fmla="*/ 146 w 188"/>
                <a:gd name="T11" fmla="*/ 153 h 191"/>
                <a:gd name="T12" fmla="*/ 32 w 188"/>
                <a:gd name="T13" fmla="*/ 151 h 191"/>
                <a:gd name="T14" fmla="*/ 43 w 188"/>
                <a:gd name="T15" fmla="*/ 38 h 191"/>
                <a:gd name="T16" fmla="*/ 156 w 188"/>
                <a:gd name="T17" fmla="*/ 40 h 191"/>
                <a:gd name="T18" fmla="*/ 146 w 188"/>
                <a:gd name="T19" fmla="*/ 153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8" h="191">
                  <a:moveTo>
                    <a:pt x="54" y="50"/>
                  </a:moveTo>
                  <a:cubicBezTo>
                    <a:pt x="33" y="68"/>
                    <a:pt x="44" y="99"/>
                    <a:pt x="64" y="122"/>
                  </a:cubicBezTo>
                  <a:cubicBezTo>
                    <a:pt x="84" y="144"/>
                    <a:pt x="114" y="159"/>
                    <a:pt x="135" y="141"/>
                  </a:cubicBezTo>
                  <a:cubicBezTo>
                    <a:pt x="155" y="123"/>
                    <a:pt x="143" y="91"/>
                    <a:pt x="123" y="69"/>
                  </a:cubicBezTo>
                  <a:cubicBezTo>
                    <a:pt x="104" y="47"/>
                    <a:pt x="74" y="32"/>
                    <a:pt x="54" y="50"/>
                  </a:cubicBezTo>
                  <a:close/>
                  <a:moveTo>
                    <a:pt x="146" y="153"/>
                  </a:moveTo>
                  <a:cubicBezTo>
                    <a:pt x="103" y="191"/>
                    <a:pt x="57" y="179"/>
                    <a:pt x="32" y="151"/>
                  </a:cubicBezTo>
                  <a:cubicBezTo>
                    <a:pt x="7" y="123"/>
                    <a:pt x="0" y="76"/>
                    <a:pt x="43" y="38"/>
                  </a:cubicBezTo>
                  <a:cubicBezTo>
                    <a:pt x="85" y="0"/>
                    <a:pt x="131" y="12"/>
                    <a:pt x="156" y="40"/>
                  </a:cubicBezTo>
                  <a:cubicBezTo>
                    <a:pt x="181" y="67"/>
                    <a:pt x="188" y="115"/>
                    <a:pt x="146" y="153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9" name="Freeform 40"/>
            <p:cNvSpPr>
              <a:spLocks/>
            </p:cNvSpPr>
            <p:nvPr/>
          </p:nvSpPr>
          <p:spPr bwMode="auto">
            <a:xfrm>
              <a:off x="374997" y="241141"/>
              <a:ext cx="24458" cy="20597"/>
            </a:xfrm>
            <a:custGeom>
              <a:avLst/>
              <a:gdLst>
                <a:gd name="T0" fmla="*/ 4 w 19"/>
                <a:gd name="T1" fmla="*/ 16 h 16"/>
                <a:gd name="T2" fmla="*/ 0 w 19"/>
                <a:gd name="T3" fmla="*/ 9 h 16"/>
                <a:gd name="T4" fmla="*/ 15 w 19"/>
                <a:gd name="T5" fmla="*/ 0 h 16"/>
                <a:gd name="T6" fmla="*/ 19 w 19"/>
                <a:gd name="T7" fmla="*/ 7 h 16"/>
                <a:gd name="T8" fmla="*/ 4 w 19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6">
                  <a:moveTo>
                    <a:pt x="4" y="16"/>
                  </a:moveTo>
                  <a:lnTo>
                    <a:pt x="0" y="9"/>
                  </a:lnTo>
                  <a:lnTo>
                    <a:pt x="15" y="0"/>
                  </a:lnTo>
                  <a:lnTo>
                    <a:pt x="19" y="7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0" name="Freeform 41"/>
            <p:cNvSpPr>
              <a:spLocks/>
            </p:cNvSpPr>
            <p:nvPr/>
          </p:nvSpPr>
          <p:spPr bwMode="auto">
            <a:xfrm>
              <a:off x="391732" y="197373"/>
              <a:ext cx="68226" cy="57928"/>
            </a:xfrm>
            <a:custGeom>
              <a:avLst/>
              <a:gdLst>
                <a:gd name="T0" fmla="*/ 50 w 53"/>
                <a:gd name="T1" fmla="*/ 5 h 45"/>
                <a:gd name="T2" fmla="*/ 48 w 53"/>
                <a:gd name="T3" fmla="*/ 38 h 45"/>
                <a:gd name="T4" fmla="*/ 43 w 53"/>
                <a:gd name="T5" fmla="*/ 40 h 45"/>
                <a:gd name="T6" fmla="*/ 32 w 53"/>
                <a:gd name="T7" fmla="*/ 28 h 45"/>
                <a:gd name="T8" fmla="*/ 32 w 53"/>
                <a:gd name="T9" fmla="*/ 44 h 45"/>
                <a:gd name="T10" fmla="*/ 26 w 53"/>
                <a:gd name="T11" fmla="*/ 45 h 45"/>
                <a:gd name="T12" fmla="*/ 4 w 53"/>
                <a:gd name="T13" fmla="*/ 21 h 45"/>
                <a:gd name="T14" fmla="*/ 1 w 53"/>
                <a:gd name="T15" fmla="*/ 22 h 45"/>
                <a:gd name="T16" fmla="*/ 0 w 53"/>
                <a:gd name="T17" fmla="*/ 18 h 45"/>
                <a:gd name="T18" fmla="*/ 7 w 53"/>
                <a:gd name="T19" fmla="*/ 16 h 45"/>
                <a:gd name="T20" fmla="*/ 15 w 53"/>
                <a:gd name="T21" fmla="*/ 13 h 45"/>
                <a:gd name="T22" fmla="*/ 16 w 53"/>
                <a:gd name="T23" fmla="*/ 17 h 45"/>
                <a:gd name="T24" fmla="*/ 13 w 53"/>
                <a:gd name="T25" fmla="*/ 18 h 45"/>
                <a:gd name="T26" fmla="*/ 28 w 53"/>
                <a:gd name="T27" fmla="*/ 35 h 45"/>
                <a:gd name="T28" fmla="*/ 28 w 53"/>
                <a:gd name="T29" fmla="*/ 23 h 45"/>
                <a:gd name="T30" fmla="*/ 21 w 53"/>
                <a:gd name="T31" fmla="*/ 15 h 45"/>
                <a:gd name="T32" fmla="*/ 18 w 53"/>
                <a:gd name="T33" fmla="*/ 16 h 45"/>
                <a:gd name="T34" fmla="*/ 17 w 53"/>
                <a:gd name="T35" fmla="*/ 12 h 45"/>
                <a:gd name="T36" fmla="*/ 24 w 53"/>
                <a:gd name="T37" fmla="*/ 10 h 45"/>
                <a:gd name="T38" fmla="*/ 33 w 53"/>
                <a:gd name="T39" fmla="*/ 7 h 45"/>
                <a:gd name="T40" fmla="*/ 34 w 53"/>
                <a:gd name="T41" fmla="*/ 10 h 45"/>
                <a:gd name="T42" fmla="*/ 30 w 53"/>
                <a:gd name="T43" fmla="*/ 12 h 45"/>
                <a:gd name="T44" fmla="*/ 45 w 53"/>
                <a:gd name="T45" fmla="*/ 29 h 45"/>
                <a:gd name="T46" fmla="*/ 45 w 53"/>
                <a:gd name="T47" fmla="*/ 7 h 45"/>
                <a:gd name="T48" fmla="*/ 41 w 53"/>
                <a:gd name="T49" fmla="*/ 8 h 45"/>
                <a:gd name="T50" fmla="*/ 40 w 53"/>
                <a:gd name="T51" fmla="*/ 5 h 45"/>
                <a:gd name="T52" fmla="*/ 46 w 53"/>
                <a:gd name="T53" fmla="*/ 2 h 45"/>
                <a:gd name="T54" fmla="*/ 52 w 53"/>
                <a:gd name="T55" fmla="*/ 0 h 45"/>
                <a:gd name="T56" fmla="*/ 53 w 53"/>
                <a:gd name="T57" fmla="*/ 4 h 45"/>
                <a:gd name="T58" fmla="*/ 50 w 53"/>
                <a:gd name="T59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5">
                  <a:moveTo>
                    <a:pt x="50" y="5"/>
                  </a:moveTo>
                  <a:lnTo>
                    <a:pt x="48" y="38"/>
                  </a:lnTo>
                  <a:lnTo>
                    <a:pt x="43" y="40"/>
                  </a:lnTo>
                  <a:lnTo>
                    <a:pt x="32" y="28"/>
                  </a:lnTo>
                  <a:lnTo>
                    <a:pt x="32" y="44"/>
                  </a:lnTo>
                  <a:lnTo>
                    <a:pt x="26" y="45"/>
                  </a:lnTo>
                  <a:lnTo>
                    <a:pt x="4" y="21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7" y="16"/>
                  </a:lnTo>
                  <a:lnTo>
                    <a:pt x="15" y="13"/>
                  </a:lnTo>
                  <a:lnTo>
                    <a:pt x="16" y="17"/>
                  </a:lnTo>
                  <a:lnTo>
                    <a:pt x="13" y="18"/>
                  </a:lnTo>
                  <a:lnTo>
                    <a:pt x="28" y="35"/>
                  </a:lnTo>
                  <a:lnTo>
                    <a:pt x="28" y="23"/>
                  </a:lnTo>
                  <a:lnTo>
                    <a:pt x="21" y="15"/>
                  </a:lnTo>
                  <a:lnTo>
                    <a:pt x="18" y="16"/>
                  </a:lnTo>
                  <a:lnTo>
                    <a:pt x="17" y="12"/>
                  </a:lnTo>
                  <a:lnTo>
                    <a:pt x="24" y="10"/>
                  </a:lnTo>
                  <a:lnTo>
                    <a:pt x="33" y="7"/>
                  </a:lnTo>
                  <a:lnTo>
                    <a:pt x="34" y="10"/>
                  </a:lnTo>
                  <a:lnTo>
                    <a:pt x="30" y="12"/>
                  </a:lnTo>
                  <a:lnTo>
                    <a:pt x="45" y="29"/>
                  </a:lnTo>
                  <a:lnTo>
                    <a:pt x="45" y="7"/>
                  </a:lnTo>
                  <a:lnTo>
                    <a:pt x="41" y="8"/>
                  </a:lnTo>
                  <a:lnTo>
                    <a:pt x="40" y="5"/>
                  </a:lnTo>
                  <a:lnTo>
                    <a:pt x="46" y="2"/>
                  </a:lnTo>
                  <a:lnTo>
                    <a:pt x="52" y="0"/>
                  </a:lnTo>
                  <a:lnTo>
                    <a:pt x="53" y="4"/>
                  </a:lnTo>
                  <a:lnTo>
                    <a:pt x="5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1" name="Freeform 42"/>
            <p:cNvSpPr>
              <a:spLocks/>
            </p:cNvSpPr>
            <p:nvPr/>
          </p:nvSpPr>
          <p:spPr bwMode="auto">
            <a:xfrm>
              <a:off x="472831" y="196085"/>
              <a:ext cx="29607" cy="45055"/>
            </a:xfrm>
            <a:custGeom>
              <a:avLst/>
              <a:gdLst>
                <a:gd name="T0" fmla="*/ 13 w 23"/>
                <a:gd name="T1" fmla="*/ 34 h 35"/>
                <a:gd name="T2" fmla="*/ 2 w 23"/>
                <a:gd name="T3" fmla="*/ 35 h 35"/>
                <a:gd name="T4" fmla="*/ 2 w 23"/>
                <a:gd name="T5" fmla="*/ 31 h 35"/>
                <a:gd name="T6" fmla="*/ 8 w 23"/>
                <a:gd name="T7" fmla="*/ 31 h 35"/>
                <a:gd name="T8" fmla="*/ 6 w 23"/>
                <a:gd name="T9" fmla="*/ 5 h 35"/>
                <a:gd name="T10" fmla="*/ 0 w 23"/>
                <a:gd name="T11" fmla="*/ 5 h 35"/>
                <a:gd name="T12" fmla="*/ 0 w 23"/>
                <a:gd name="T13" fmla="*/ 1 h 35"/>
                <a:gd name="T14" fmla="*/ 11 w 23"/>
                <a:gd name="T15" fmla="*/ 1 h 35"/>
                <a:gd name="T16" fmla="*/ 21 w 23"/>
                <a:gd name="T17" fmla="*/ 0 h 35"/>
                <a:gd name="T18" fmla="*/ 21 w 23"/>
                <a:gd name="T19" fmla="*/ 3 h 35"/>
                <a:gd name="T20" fmla="*/ 15 w 23"/>
                <a:gd name="T21" fmla="*/ 4 h 35"/>
                <a:gd name="T22" fmla="*/ 17 w 23"/>
                <a:gd name="T23" fmla="*/ 30 h 35"/>
                <a:gd name="T24" fmla="*/ 23 w 23"/>
                <a:gd name="T25" fmla="*/ 30 h 35"/>
                <a:gd name="T26" fmla="*/ 23 w 23"/>
                <a:gd name="T27" fmla="*/ 33 h 35"/>
                <a:gd name="T28" fmla="*/ 13 w 23"/>
                <a:gd name="T2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35">
                  <a:moveTo>
                    <a:pt x="13" y="34"/>
                  </a:moveTo>
                  <a:lnTo>
                    <a:pt x="2" y="35"/>
                  </a:lnTo>
                  <a:lnTo>
                    <a:pt x="2" y="31"/>
                  </a:lnTo>
                  <a:lnTo>
                    <a:pt x="8" y="3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1"/>
                  </a:lnTo>
                  <a:lnTo>
                    <a:pt x="11" y="1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15" y="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3" y="33"/>
                  </a:lnTo>
                  <a:lnTo>
                    <a:pt x="13" y="3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2" name="Freeform 43"/>
            <p:cNvSpPr>
              <a:spLocks/>
            </p:cNvSpPr>
            <p:nvPr/>
          </p:nvSpPr>
          <p:spPr bwMode="auto">
            <a:xfrm>
              <a:off x="515312" y="196085"/>
              <a:ext cx="42480" cy="48917"/>
            </a:xfrm>
            <a:custGeom>
              <a:avLst/>
              <a:gdLst>
                <a:gd name="T0" fmla="*/ 130 w 143"/>
                <a:gd name="T1" fmla="*/ 166 h 166"/>
                <a:gd name="T2" fmla="*/ 66 w 143"/>
                <a:gd name="T3" fmla="*/ 156 h 166"/>
                <a:gd name="T4" fmla="*/ 46 w 143"/>
                <a:gd name="T5" fmla="*/ 152 h 166"/>
                <a:gd name="T6" fmla="*/ 0 w 143"/>
                <a:gd name="T7" fmla="*/ 145 h 166"/>
                <a:gd name="T8" fmla="*/ 2 w 143"/>
                <a:gd name="T9" fmla="*/ 130 h 166"/>
                <a:gd name="T10" fmla="*/ 27 w 143"/>
                <a:gd name="T11" fmla="*/ 132 h 166"/>
                <a:gd name="T12" fmla="*/ 45 w 143"/>
                <a:gd name="T13" fmla="*/ 21 h 166"/>
                <a:gd name="T14" fmla="*/ 21 w 143"/>
                <a:gd name="T15" fmla="*/ 15 h 166"/>
                <a:gd name="T16" fmla="*/ 23 w 143"/>
                <a:gd name="T17" fmla="*/ 0 h 166"/>
                <a:gd name="T18" fmla="*/ 69 w 143"/>
                <a:gd name="T19" fmla="*/ 8 h 166"/>
                <a:gd name="T20" fmla="*/ 113 w 143"/>
                <a:gd name="T21" fmla="*/ 15 h 166"/>
                <a:gd name="T22" fmla="*/ 110 w 143"/>
                <a:gd name="T23" fmla="*/ 29 h 166"/>
                <a:gd name="T24" fmla="*/ 86 w 143"/>
                <a:gd name="T25" fmla="*/ 27 h 166"/>
                <a:gd name="T26" fmla="*/ 67 w 143"/>
                <a:gd name="T27" fmla="*/ 140 h 166"/>
                <a:gd name="T28" fmla="*/ 103 w 143"/>
                <a:gd name="T29" fmla="*/ 146 h 166"/>
                <a:gd name="T30" fmla="*/ 116 w 143"/>
                <a:gd name="T31" fmla="*/ 146 h 166"/>
                <a:gd name="T32" fmla="*/ 128 w 143"/>
                <a:gd name="T33" fmla="*/ 121 h 166"/>
                <a:gd name="T34" fmla="*/ 143 w 143"/>
                <a:gd name="T35" fmla="*/ 123 h 166"/>
                <a:gd name="T36" fmla="*/ 130 w 143"/>
                <a:gd name="T3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3" h="166">
                  <a:moveTo>
                    <a:pt x="130" y="166"/>
                  </a:moveTo>
                  <a:lnTo>
                    <a:pt x="66" y="156"/>
                  </a:lnTo>
                  <a:lnTo>
                    <a:pt x="46" y="152"/>
                  </a:lnTo>
                  <a:lnTo>
                    <a:pt x="0" y="145"/>
                  </a:lnTo>
                  <a:lnTo>
                    <a:pt x="2" y="130"/>
                  </a:lnTo>
                  <a:lnTo>
                    <a:pt x="27" y="132"/>
                  </a:lnTo>
                  <a:lnTo>
                    <a:pt x="45" y="21"/>
                  </a:lnTo>
                  <a:lnTo>
                    <a:pt x="21" y="15"/>
                  </a:lnTo>
                  <a:lnTo>
                    <a:pt x="23" y="0"/>
                  </a:lnTo>
                  <a:lnTo>
                    <a:pt x="69" y="8"/>
                  </a:lnTo>
                  <a:lnTo>
                    <a:pt x="113" y="15"/>
                  </a:lnTo>
                  <a:lnTo>
                    <a:pt x="110" y="29"/>
                  </a:lnTo>
                  <a:lnTo>
                    <a:pt x="86" y="27"/>
                  </a:lnTo>
                  <a:lnTo>
                    <a:pt x="67" y="140"/>
                  </a:lnTo>
                  <a:cubicBezTo>
                    <a:pt x="70" y="141"/>
                    <a:pt x="102" y="145"/>
                    <a:pt x="103" y="146"/>
                  </a:cubicBezTo>
                  <a:cubicBezTo>
                    <a:pt x="107" y="146"/>
                    <a:pt x="115" y="147"/>
                    <a:pt x="116" y="146"/>
                  </a:cubicBezTo>
                  <a:cubicBezTo>
                    <a:pt x="116" y="145"/>
                    <a:pt x="127" y="124"/>
                    <a:pt x="128" y="121"/>
                  </a:cubicBezTo>
                  <a:lnTo>
                    <a:pt x="143" y="123"/>
                  </a:lnTo>
                  <a:lnTo>
                    <a:pt x="130" y="166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3" name="Freeform 44"/>
            <p:cNvSpPr>
              <a:spLocks/>
            </p:cNvSpPr>
            <p:nvPr/>
          </p:nvSpPr>
          <p:spPr bwMode="auto">
            <a:xfrm>
              <a:off x="564229" y="207671"/>
              <a:ext cx="72088" cy="64365"/>
            </a:xfrm>
            <a:custGeom>
              <a:avLst/>
              <a:gdLst>
                <a:gd name="T0" fmla="*/ 32 w 56"/>
                <a:gd name="T1" fmla="*/ 46 h 50"/>
                <a:gd name="T2" fmla="*/ 23 w 56"/>
                <a:gd name="T3" fmla="*/ 42 h 50"/>
                <a:gd name="T4" fmla="*/ 24 w 56"/>
                <a:gd name="T5" fmla="*/ 38 h 50"/>
                <a:gd name="T6" fmla="*/ 29 w 56"/>
                <a:gd name="T7" fmla="*/ 40 h 50"/>
                <a:gd name="T8" fmla="*/ 34 w 56"/>
                <a:gd name="T9" fmla="*/ 30 h 50"/>
                <a:gd name="T10" fmla="*/ 19 w 56"/>
                <a:gd name="T11" fmla="*/ 23 h 50"/>
                <a:gd name="T12" fmla="*/ 15 w 56"/>
                <a:gd name="T13" fmla="*/ 33 h 50"/>
                <a:gd name="T14" fmla="*/ 20 w 56"/>
                <a:gd name="T15" fmla="*/ 36 h 50"/>
                <a:gd name="T16" fmla="*/ 18 w 56"/>
                <a:gd name="T17" fmla="*/ 39 h 50"/>
                <a:gd name="T18" fmla="*/ 9 w 56"/>
                <a:gd name="T19" fmla="*/ 35 h 50"/>
                <a:gd name="T20" fmla="*/ 0 w 56"/>
                <a:gd name="T21" fmla="*/ 30 h 50"/>
                <a:gd name="T22" fmla="*/ 1 w 56"/>
                <a:gd name="T23" fmla="*/ 27 h 50"/>
                <a:gd name="T24" fmla="*/ 6 w 56"/>
                <a:gd name="T25" fmla="*/ 29 h 50"/>
                <a:gd name="T26" fmla="*/ 17 w 56"/>
                <a:gd name="T27" fmla="*/ 6 h 50"/>
                <a:gd name="T28" fmla="*/ 13 w 56"/>
                <a:gd name="T29" fmla="*/ 3 h 50"/>
                <a:gd name="T30" fmla="*/ 14 w 56"/>
                <a:gd name="T31" fmla="*/ 0 h 50"/>
                <a:gd name="T32" fmla="*/ 23 w 56"/>
                <a:gd name="T33" fmla="*/ 5 h 50"/>
                <a:gd name="T34" fmla="*/ 33 w 56"/>
                <a:gd name="T35" fmla="*/ 9 h 50"/>
                <a:gd name="T36" fmla="*/ 31 w 56"/>
                <a:gd name="T37" fmla="*/ 12 h 50"/>
                <a:gd name="T38" fmla="*/ 26 w 56"/>
                <a:gd name="T39" fmla="*/ 10 h 50"/>
                <a:gd name="T40" fmla="*/ 21 w 56"/>
                <a:gd name="T41" fmla="*/ 20 h 50"/>
                <a:gd name="T42" fmla="*/ 36 w 56"/>
                <a:gd name="T43" fmla="*/ 27 h 50"/>
                <a:gd name="T44" fmla="*/ 41 w 56"/>
                <a:gd name="T45" fmla="*/ 17 h 50"/>
                <a:gd name="T46" fmla="*/ 36 w 56"/>
                <a:gd name="T47" fmla="*/ 14 h 50"/>
                <a:gd name="T48" fmla="*/ 37 w 56"/>
                <a:gd name="T49" fmla="*/ 11 h 50"/>
                <a:gd name="T50" fmla="*/ 46 w 56"/>
                <a:gd name="T51" fmla="*/ 16 h 50"/>
                <a:gd name="T52" fmla="*/ 56 w 56"/>
                <a:gd name="T53" fmla="*/ 20 h 50"/>
                <a:gd name="T54" fmla="*/ 54 w 56"/>
                <a:gd name="T55" fmla="*/ 23 h 50"/>
                <a:gd name="T56" fmla="*/ 49 w 56"/>
                <a:gd name="T57" fmla="*/ 21 h 50"/>
                <a:gd name="T58" fmla="*/ 38 w 56"/>
                <a:gd name="T59" fmla="*/ 45 h 50"/>
                <a:gd name="T60" fmla="*/ 43 w 56"/>
                <a:gd name="T61" fmla="*/ 47 h 50"/>
                <a:gd name="T62" fmla="*/ 41 w 56"/>
                <a:gd name="T63" fmla="*/ 50 h 50"/>
                <a:gd name="T64" fmla="*/ 32 w 56"/>
                <a:gd name="T65" fmla="*/ 4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50">
                  <a:moveTo>
                    <a:pt x="32" y="46"/>
                  </a:moveTo>
                  <a:lnTo>
                    <a:pt x="23" y="42"/>
                  </a:lnTo>
                  <a:lnTo>
                    <a:pt x="24" y="38"/>
                  </a:lnTo>
                  <a:lnTo>
                    <a:pt x="29" y="40"/>
                  </a:lnTo>
                  <a:lnTo>
                    <a:pt x="34" y="30"/>
                  </a:lnTo>
                  <a:lnTo>
                    <a:pt x="19" y="23"/>
                  </a:lnTo>
                  <a:lnTo>
                    <a:pt x="15" y="33"/>
                  </a:lnTo>
                  <a:lnTo>
                    <a:pt x="20" y="36"/>
                  </a:lnTo>
                  <a:lnTo>
                    <a:pt x="18" y="39"/>
                  </a:lnTo>
                  <a:lnTo>
                    <a:pt x="9" y="35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6" y="29"/>
                  </a:lnTo>
                  <a:lnTo>
                    <a:pt x="17" y="6"/>
                  </a:lnTo>
                  <a:lnTo>
                    <a:pt x="13" y="3"/>
                  </a:lnTo>
                  <a:lnTo>
                    <a:pt x="14" y="0"/>
                  </a:lnTo>
                  <a:lnTo>
                    <a:pt x="23" y="5"/>
                  </a:lnTo>
                  <a:lnTo>
                    <a:pt x="33" y="9"/>
                  </a:lnTo>
                  <a:lnTo>
                    <a:pt x="31" y="12"/>
                  </a:lnTo>
                  <a:lnTo>
                    <a:pt x="26" y="10"/>
                  </a:lnTo>
                  <a:lnTo>
                    <a:pt x="21" y="20"/>
                  </a:lnTo>
                  <a:lnTo>
                    <a:pt x="36" y="27"/>
                  </a:lnTo>
                  <a:lnTo>
                    <a:pt x="41" y="17"/>
                  </a:lnTo>
                  <a:lnTo>
                    <a:pt x="36" y="14"/>
                  </a:lnTo>
                  <a:lnTo>
                    <a:pt x="37" y="11"/>
                  </a:lnTo>
                  <a:lnTo>
                    <a:pt x="46" y="16"/>
                  </a:lnTo>
                  <a:lnTo>
                    <a:pt x="56" y="20"/>
                  </a:lnTo>
                  <a:lnTo>
                    <a:pt x="54" y="23"/>
                  </a:lnTo>
                  <a:lnTo>
                    <a:pt x="49" y="21"/>
                  </a:lnTo>
                  <a:lnTo>
                    <a:pt x="38" y="45"/>
                  </a:lnTo>
                  <a:lnTo>
                    <a:pt x="43" y="47"/>
                  </a:lnTo>
                  <a:lnTo>
                    <a:pt x="41" y="50"/>
                  </a:lnTo>
                  <a:lnTo>
                    <a:pt x="32" y="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4" name="Freeform 45"/>
            <p:cNvSpPr>
              <a:spLocks/>
            </p:cNvSpPr>
            <p:nvPr/>
          </p:nvSpPr>
          <p:spPr bwMode="auto">
            <a:xfrm>
              <a:off x="623445" y="245002"/>
              <a:ext cx="59215" cy="59215"/>
            </a:xfrm>
            <a:custGeom>
              <a:avLst/>
              <a:gdLst>
                <a:gd name="T0" fmla="*/ 53 w 200"/>
                <a:gd name="T1" fmla="*/ 156 h 201"/>
                <a:gd name="T2" fmla="*/ 37 w 200"/>
                <a:gd name="T3" fmla="*/ 143 h 201"/>
                <a:gd name="T4" fmla="*/ 0 w 200"/>
                <a:gd name="T5" fmla="*/ 112 h 201"/>
                <a:gd name="T6" fmla="*/ 9 w 200"/>
                <a:gd name="T7" fmla="*/ 100 h 201"/>
                <a:gd name="T8" fmla="*/ 31 w 200"/>
                <a:gd name="T9" fmla="*/ 116 h 201"/>
                <a:gd name="T10" fmla="*/ 104 w 200"/>
                <a:gd name="T11" fmla="*/ 29 h 201"/>
                <a:gd name="T12" fmla="*/ 87 w 200"/>
                <a:gd name="T13" fmla="*/ 12 h 201"/>
                <a:gd name="T14" fmla="*/ 97 w 200"/>
                <a:gd name="T15" fmla="*/ 0 h 201"/>
                <a:gd name="T16" fmla="*/ 132 w 200"/>
                <a:gd name="T17" fmla="*/ 31 h 201"/>
                <a:gd name="T18" fmla="*/ 156 w 200"/>
                <a:gd name="T19" fmla="*/ 51 h 201"/>
                <a:gd name="T20" fmla="*/ 182 w 200"/>
                <a:gd name="T21" fmla="*/ 73 h 201"/>
                <a:gd name="T22" fmla="*/ 189 w 200"/>
                <a:gd name="T23" fmla="*/ 68 h 201"/>
                <a:gd name="T24" fmla="*/ 200 w 200"/>
                <a:gd name="T25" fmla="*/ 77 h 201"/>
                <a:gd name="T26" fmla="*/ 193 w 200"/>
                <a:gd name="T27" fmla="*/ 87 h 201"/>
                <a:gd name="T28" fmla="*/ 170 w 200"/>
                <a:gd name="T29" fmla="*/ 115 h 201"/>
                <a:gd name="T30" fmla="*/ 159 w 200"/>
                <a:gd name="T31" fmla="*/ 105 h 201"/>
                <a:gd name="T32" fmla="*/ 170 w 200"/>
                <a:gd name="T33" fmla="*/ 86 h 201"/>
                <a:gd name="T34" fmla="*/ 135 w 200"/>
                <a:gd name="T35" fmla="*/ 57 h 201"/>
                <a:gd name="T36" fmla="*/ 106 w 200"/>
                <a:gd name="T37" fmla="*/ 92 h 201"/>
                <a:gd name="T38" fmla="*/ 131 w 200"/>
                <a:gd name="T39" fmla="*/ 113 h 201"/>
                <a:gd name="T40" fmla="*/ 144 w 200"/>
                <a:gd name="T41" fmla="*/ 102 h 201"/>
                <a:gd name="T42" fmla="*/ 155 w 200"/>
                <a:gd name="T43" fmla="*/ 112 h 201"/>
                <a:gd name="T44" fmla="*/ 121 w 200"/>
                <a:gd name="T45" fmla="*/ 151 h 201"/>
                <a:gd name="T46" fmla="*/ 110 w 200"/>
                <a:gd name="T47" fmla="*/ 142 h 201"/>
                <a:gd name="T48" fmla="*/ 120 w 200"/>
                <a:gd name="T49" fmla="*/ 127 h 201"/>
                <a:gd name="T50" fmla="*/ 94 w 200"/>
                <a:gd name="T51" fmla="*/ 105 h 201"/>
                <a:gd name="T52" fmla="*/ 66 w 200"/>
                <a:gd name="T53" fmla="*/ 138 h 201"/>
                <a:gd name="T54" fmla="*/ 63 w 200"/>
                <a:gd name="T55" fmla="*/ 142 h 201"/>
                <a:gd name="T56" fmla="*/ 73 w 200"/>
                <a:gd name="T57" fmla="*/ 152 h 201"/>
                <a:gd name="T58" fmla="*/ 93 w 200"/>
                <a:gd name="T59" fmla="*/ 169 h 201"/>
                <a:gd name="T60" fmla="*/ 102 w 200"/>
                <a:gd name="T61" fmla="*/ 176 h 201"/>
                <a:gd name="T62" fmla="*/ 119 w 200"/>
                <a:gd name="T63" fmla="*/ 161 h 201"/>
                <a:gd name="T64" fmla="*/ 131 w 200"/>
                <a:gd name="T65" fmla="*/ 170 h 201"/>
                <a:gd name="T66" fmla="*/ 105 w 200"/>
                <a:gd name="T67" fmla="*/ 201 h 201"/>
                <a:gd name="T68" fmla="*/ 53 w 200"/>
                <a:gd name="T69" fmla="*/ 15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0" h="201">
                  <a:moveTo>
                    <a:pt x="53" y="156"/>
                  </a:moveTo>
                  <a:lnTo>
                    <a:pt x="37" y="143"/>
                  </a:lnTo>
                  <a:lnTo>
                    <a:pt x="0" y="112"/>
                  </a:lnTo>
                  <a:lnTo>
                    <a:pt x="9" y="100"/>
                  </a:lnTo>
                  <a:lnTo>
                    <a:pt x="31" y="116"/>
                  </a:lnTo>
                  <a:lnTo>
                    <a:pt x="104" y="29"/>
                  </a:lnTo>
                  <a:lnTo>
                    <a:pt x="87" y="12"/>
                  </a:lnTo>
                  <a:lnTo>
                    <a:pt x="97" y="0"/>
                  </a:lnTo>
                  <a:lnTo>
                    <a:pt x="132" y="31"/>
                  </a:lnTo>
                  <a:lnTo>
                    <a:pt x="156" y="51"/>
                  </a:lnTo>
                  <a:lnTo>
                    <a:pt x="182" y="73"/>
                  </a:lnTo>
                  <a:lnTo>
                    <a:pt x="189" y="68"/>
                  </a:lnTo>
                  <a:lnTo>
                    <a:pt x="200" y="77"/>
                  </a:lnTo>
                  <a:lnTo>
                    <a:pt x="193" y="87"/>
                  </a:lnTo>
                  <a:lnTo>
                    <a:pt x="170" y="115"/>
                  </a:lnTo>
                  <a:lnTo>
                    <a:pt x="159" y="105"/>
                  </a:lnTo>
                  <a:lnTo>
                    <a:pt x="170" y="86"/>
                  </a:lnTo>
                  <a:lnTo>
                    <a:pt x="135" y="57"/>
                  </a:lnTo>
                  <a:lnTo>
                    <a:pt x="106" y="92"/>
                  </a:lnTo>
                  <a:lnTo>
                    <a:pt x="131" y="113"/>
                  </a:lnTo>
                  <a:lnTo>
                    <a:pt x="144" y="102"/>
                  </a:lnTo>
                  <a:lnTo>
                    <a:pt x="155" y="112"/>
                  </a:lnTo>
                  <a:lnTo>
                    <a:pt x="121" y="151"/>
                  </a:lnTo>
                  <a:lnTo>
                    <a:pt x="110" y="142"/>
                  </a:lnTo>
                  <a:lnTo>
                    <a:pt x="120" y="127"/>
                  </a:lnTo>
                  <a:lnTo>
                    <a:pt x="94" y="105"/>
                  </a:lnTo>
                  <a:lnTo>
                    <a:pt x="66" y="138"/>
                  </a:lnTo>
                  <a:cubicBezTo>
                    <a:pt x="65" y="140"/>
                    <a:pt x="63" y="142"/>
                    <a:pt x="63" y="142"/>
                  </a:cubicBezTo>
                  <a:cubicBezTo>
                    <a:pt x="66" y="144"/>
                    <a:pt x="67" y="147"/>
                    <a:pt x="73" y="152"/>
                  </a:cubicBezTo>
                  <a:cubicBezTo>
                    <a:pt x="81" y="158"/>
                    <a:pt x="92" y="168"/>
                    <a:pt x="93" y="169"/>
                  </a:cubicBezTo>
                  <a:cubicBezTo>
                    <a:pt x="96" y="171"/>
                    <a:pt x="102" y="176"/>
                    <a:pt x="102" y="176"/>
                  </a:cubicBezTo>
                  <a:cubicBezTo>
                    <a:pt x="103" y="176"/>
                    <a:pt x="117" y="163"/>
                    <a:pt x="119" y="161"/>
                  </a:cubicBezTo>
                  <a:lnTo>
                    <a:pt x="131" y="170"/>
                  </a:lnTo>
                  <a:lnTo>
                    <a:pt x="105" y="201"/>
                  </a:lnTo>
                  <a:lnTo>
                    <a:pt x="53" y="156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5" name="Freeform 46"/>
            <p:cNvSpPr>
              <a:spLocks/>
            </p:cNvSpPr>
            <p:nvPr/>
          </p:nvSpPr>
          <p:spPr bwMode="auto">
            <a:xfrm>
              <a:off x="662063" y="284909"/>
              <a:ext cx="50204" cy="57928"/>
            </a:xfrm>
            <a:custGeom>
              <a:avLst/>
              <a:gdLst>
                <a:gd name="T0" fmla="*/ 82 w 171"/>
                <a:gd name="T1" fmla="*/ 195 h 195"/>
                <a:gd name="T2" fmla="*/ 42 w 171"/>
                <a:gd name="T3" fmla="*/ 144 h 195"/>
                <a:gd name="T4" fmla="*/ 29 w 171"/>
                <a:gd name="T5" fmla="*/ 128 h 195"/>
                <a:gd name="T6" fmla="*/ 0 w 171"/>
                <a:gd name="T7" fmla="*/ 92 h 195"/>
                <a:gd name="T8" fmla="*/ 11 w 171"/>
                <a:gd name="T9" fmla="*/ 83 h 195"/>
                <a:gd name="T10" fmla="*/ 28 w 171"/>
                <a:gd name="T11" fmla="*/ 100 h 195"/>
                <a:gd name="T12" fmla="*/ 117 w 171"/>
                <a:gd name="T13" fmla="*/ 30 h 195"/>
                <a:gd name="T14" fmla="*/ 103 w 171"/>
                <a:gd name="T15" fmla="*/ 9 h 195"/>
                <a:gd name="T16" fmla="*/ 114 w 171"/>
                <a:gd name="T17" fmla="*/ 0 h 195"/>
                <a:gd name="T18" fmla="*/ 143 w 171"/>
                <a:gd name="T19" fmla="*/ 36 h 195"/>
                <a:gd name="T20" fmla="*/ 171 w 171"/>
                <a:gd name="T21" fmla="*/ 71 h 195"/>
                <a:gd name="T22" fmla="*/ 159 w 171"/>
                <a:gd name="T23" fmla="*/ 80 h 195"/>
                <a:gd name="T24" fmla="*/ 143 w 171"/>
                <a:gd name="T25" fmla="*/ 62 h 195"/>
                <a:gd name="T26" fmla="*/ 53 w 171"/>
                <a:gd name="T27" fmla="*/ 134 h 195"/>
                <a:gd name="T28" fmla="*/ 76 w 171"/>
                <a:gd name="T29" fmla="*/ 161 h 195"/>
                <a:gd name="T30" fmla="*/ 85 w 171"/>
                <a:gd name="T31" fmla="*/ 170 h 195"/>
                <a:gd name="T32" fmla="*/ 111 w 171"/>
                <a:gd name="T33" fmla="*/ 160 h 195"/>
                <a:gd name="T34" fmla="*/ 121 w 171"/>
                <a:gd name="T35" fmla="*/ 172 h 195"/>
                <a:gd name="T36" fmla="*/ 82 w 171"/>
                <a:gd name="T37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1" h="195">
                  <a:moveTo>
                    <a:pt x="82" y="195"/>
                  </a:moveTo>
                  <a:lnTo>
                    <a:pt x="42" y="144"/>
                  </a:lnTo>
                  <a:lnTo>
                    <a:pt x="29" y="128"/>
                  </a:lnTo>
                  <a:lnTo>
                    <a:pt x="0" y="92"/>
                  </a:lnTo>
                  <a:lnTo>
                    <a:pt x="11" y="83"/>
                  </a:lnTo>
                  <a:lnTo>
                    <a:pt x="28" y="100"/>
                  </a:lnTo>
                  <a:lnTo>
                    <a:pt x="117" y="30"/>
                  </a:lnTo>
                  <a:lnTo>
                    <a:pt x="103" y="9"/>
                  </a:lnTo>
                  <a:lnTo>
                    <a:pt x="114" y="0"/>
                  </a:lnTo>
                  <a:lnTo>
                    <a:pt x="143" y="36"/>
                  </a:lnTo>
                  <a:lnTo>
                    <a:pt x="171" y="71"/>
                  </a:lnTo>
                  <a:lnTo>
                    <a:pt x="159" y="80"/>
                  </a:lnTo>
                  <a:lnTo>
                    <a:pt x="143" y="62"/>
                  </a:lnTo>
                  <a:lnTo>
                    <a:pt x="53" y="134"/>
                  </a:lnTo>
                  <a:cubicBezTo>
                    <a:pt x="55" y="136"/>
                    <a:pt x="75" y="160"/>
                    <a:pt x="76" y="161"/>
                  </a:cubicBezTo>
                  <a:cubicBezTo>
                    <a:pt x="79" y="165"/>
                    <a:pt x="84" y="170"/>
                    <a:pt x="85" y="170"/>
                  </a:cubicBezTo>
                  <a:cubicBezTo>
                    <a:pt x="86" y="170"/>
                    <a:pt x="108" y="161"/>
                    <a:pt x="111" y="160"/>
                  </a:cubicBezTo>
                  <a:lnTo>
                    <a:pt x="121" y="172"/>
                  </a:lnTo>
                  <a:lnTo>
                    <a:pt x="82" y="195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6" name="Freeform 47"/>
            <p:cNvSpPr>
              <a:spLocks/>
            </p:cNvSpPr>
            <p:nvPr/>
          </p:nvSpPr>
          <p:spPr bwMode="auto">
            <a:xfrm>
              <a:off x="691671" y="329964"/>
              <a:ext cx="68226" cy="79812"/>
            </a:xfrm>
            <a:custGeom>
              <a:avLst/>
              <a:gdLst>
                <a:gd name="T0" fmla="*/ 19 w 53"/>
                <a:gd name="T1" fmla="*/ 52 h 62"/>
                <a:gd name="T2" fmla="*/ 15 w 53"/>
                <a:gd name="T3" fmla="*/ 45 h 62"/>
                <a:gd name="T4" fmla="*/ 18 w 53"/>
                <a:gd name="T5" fmla="*/ 43 h 62"/>
                <a:gd name="T6" fmla="*/ 20 w 53"/>
                <a:gd name="T7" fmla="*/ 46 h 62"/>
                <a:gd name="T8" fmla="*/ 40 w 53"/>
                <a:gd name="T9" fmla="*/ 36 h 62"/>
                <a:gd name="T10" fmla="*/ 10 w 53"/>
                <a:gd name="T11" fmla="*/ 37 h 62"/>
                <a:gd name="T12" fmla="*/ 26 w 53"/>
                <a:gd name="T13" fmla="*/ 14 h 62"/>
                <a:gd name="T14" fmla="*/ 8 w 53"/>
                <a:gd name="T15" fmla="*/ 22 h 62"/>
                <a:gd name="T16" fmla="*/ 10 w 53"/>
                <a:gd name="T17" fmla="*/ 26 h 62"/>
                <a:gd name="T18" fmla="*/ 7 w 53"/>
                <a:gd name="T19" fmla="*/ 28 h 62"/>
                <a:gd name="T20" fmla="*/ 4 w 53"/>
                <a:gd name="T21" fmla="*/ 23 h 62"/>
                <a:gd name="T22" fmla="*/ 0 w 53"/>
                <a:gd name="T23" fmla="*/ 15 h 62"/>
                <a:gd name="T24" fmla="*/ 3 w 53"/>
                <a:gd name="T25" fmla="*/ 14 h 62"/>
                <a:gd name="T26" fmla="*/ 6 w 53"/>
                <a:gd name="T27" fmla="*/ 18 h 62"/>
                <a:gd name="T28" fmla="*/ 30 w 53"/>
                <a:gd name="T29" fmla="*/ 7 h 62"/>
                <a:gd name="T30" fmla="*/ 28 w 53"/>
                <a:gd name="T31" fmla="*/ 2 h 62"/>
                <a:gd name="T32" fmla="*/ 30 w 53"/>
                <a:gd name="T33" fmla="*/ 0 h 62"/>
                <a:gd name="T34" fmla="*/ 34 w 53"/>
                <a:gd name="T35" fmla="*/ 8 h 62"/>
                <a:gd name="T36" fmla="*/ 37 w 53"/>
                <a:gd name="T37" fmla="*/ 13 h 62"/>
                <a:gd name="T38" fmla="*/ 23 w 53"/>
                <a:gd name="T39" fmla="*/ 32 h 62"/>
                <a:gd name="T40" fmla="*/ 46 w 53"/>
                <a:gd name="T41" fmla="*/ 31 h 62"/>
                <a:gd name="T42" fmla="*/ 48 w 53"/>
                <a:gd name="T43" fmla="*/ 35 h 62"/>
                <a:gd name="T44" fmla="*/ 53 w 53"/>
                <a:gd name="T45" fmla="*/ 46 h 62"/>
                <a:gd name="T46" fmla="*/ 50 w 53"/>
                <a:gd name="T47" fmla="*/ 47 h 62"/>
                <a:gd name="T48" fmla="*/ 47 w 53"/>
                <a:gd name="T49" fmla="*/ 42 h 62"/>
                <a:gd name="T50" fmla="*/ 25 w 53"/>
                <a:gd name="T51" fmla="*/ 55 h 62"/>
                <a:gd name="T52" fmla="*/ 27 w 53"/>
                <a:gd name="T53" fmla="*/ 60 h 62"/>
                <a:gd name="T54" fmla="*/ 24 w 53"/>
                <a:gd name="T55" fmla="*/ 62 h 62"/>
                <a:gd name="T56" fmla="*/ 19 w 53"/>
                <a:gd name="T57" fmla="*/ 5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62">
                  <a:moveTo>
                    <a:pt x="19" y="52"/>
                  </a:moveTo>
                  <a:lnTo>
                    <a:pt x="15" y="45"/>
                  </a:lnTo>
                  <a:lnTo>
                    <a:pt x="18" y="43"/>
                  </a:lnTo>
                  <a:lnTo>
                    <a:pt x="20" y="46"/>
                  </a:lnTo>
                  <a:lnTo>
                    <a:pt x="40" y="36"/>
                  </a:lnTo>
                  <a:lnTo>
                    <a:pt x="10" y="37"/>
                  </a:lnTo>
                  <a:lnTo>
                    <a:pt x="26" y="14"/>
                  </a:lnTo>
                  <a:lnTo>
                    <a:pt x="8" y="22"/>
                  </a:lnTo>
                  <a:lnTo>
                    <a:pt x="10" y="26"/>
                  </a:lnTo>
                  <a:lnTo>
                    <a:pt x="7" y="28"/>
                  </a:lnTo>
                  <a:lnTo>
                    <a:pt x="4" y="23"/>
                  </a:lnTo>
                  <a:lnTo>
                    <a:pt x="0" y="15"/>
                  </a:lnTo>
                  <a:lnTo>
                    <a:pt x="3" y="14"/>
                  </a:lnTo>
                  <a:lnTo>
                    <a:pt x="6" y="18"/>
                  </a:lnTo>
                  <a:lnTo>
                    <a:pt x="30" y="7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4" y="8"/>
                  </a:lnTo>
                  <a:lnTo>
                    <a:pt x="37" y="13"/>
                  </a:lnTo>
                  <a:lnTo>
                    <a:pt x="23" y="32"/>
                  </a:lnTo>
                  <a:lnTo>
                    <a:pt x="46" y="31"/>
                  </a:lnTo>
                  <a:lnTo>
                    <a:pt x="48" y="35"/>
                  </a:lnTo>
                  <a:lnTo>
                    <a:pt x="53" y="46"/>
                  </a:lnTo>
                  <a:lnTo>
                    <a:pt x="50" y="47"/>
                  </a:lnTo>
                  <a:lnTo>
                    <a:pt x="47" y="42"/>
                  </a:lnTo>
                  <a:lnTo>
                    <a:pt x="25" y="55"/>
                  </a:lnTo>
                  <a:lnTo>
                    <a:pt x="27" y="60"/>
                  </a:lnTo>
                  <a:lnTo>
                    <a:pt x="24" y="62"/>
                  </a:lnTo>
                  <a:lnTo>
                    <a:pt x="19" y="5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7" name="Freeform 48"/>
            <p:cNvSpPr>
              <a:spLocks/>
            </p:cNvSpPr>
            <p:nvPr/>
          </p:nvSpPr>
          <p:spPr bwMode="auto">
            <a:xfrm>
              <a:off x="723853" y="407201"/>
              <a:ext cx="48917" cy="37331"/>
            </a:xfrm>
            <a:custGeom>
              <a:avLst/>
              <a:gdLst>
                <a:gd name="T0" fmla="*/ 3 w 38"/>
                <a:gd name="T1" fmla="*/ 20 h 29"/>
                <a:gd name="T2" fmla="*/ 0 w 38"/>
                <a:gd name="T3" fmla="*/ 9 h 29"/>
                <a:gd name="T4" fmla="*/ 4 w 38"/>
                <a:gd name="T5" fmla="*/ 9 h 29"/>
                <a:gd name="T6" fmla="*/ 6 w 38"/>
                <a:gd name="T7" fmla="*/ 14 h 29"/>
                <a:gd name="T8" fmla="*/ 30 w 38"/>
                <a:gd name="T9" fmla="*/ 6 h 29"/>
                <a:gd name="T10" fmla="*/ 29 w 38"/>
                <a:gd name="T11" fmla="*/ 1 h 29"/>
                <a:gd name="T12" fmla="*/ 33 w 38"/>
                <a:gd name="T13" fmla="*/ 0 h 29"/>
                <a:gd name="T14" fmla="*/ 35 w 38"/>
                <a:gd name="T15" fmla="*/ 10 h 29"/>
                <a:gd name="T16" fmla="*/ 38 w 38"/>
                <a:gd name="T17" fmla="*/ 20 h 29"/>
                <a:gd name="T18" fmla="*/ 35 w 38"/>
                <a:gd name="T19" fmla="*/ 21 h 29"/>
                <a:gd name="T20" fmla="*/ 33 w 38"/>
                <a:gd name="T21" fmla="*/ 15 h 29"/>
                <a:gd name="T22" fmla="*/ 8 w 38"/>
                <a:gd name="T23" fmla="*/ 23 h 29"/>
                <a:gd name="T24" fmla="*/ 10 w 38"/>
                <a:gd name="T25" fmla="*/ 28 h 29"/>
                <a:gd name="T26" fmla="*/ 6 w 38"/>
                <a:gd name="T27" fmla="*/ 29 h 29"/>
                <a:gd name="T28" fmla="*/ 3 w 38"/>
                <a:gd name="T29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9">
                  <a:moveTo>
                    <a:pt x="3" y="20"/>
                  </a:moveTo>
                  <a:lnTo>
                    <a:pt x="0" y="9"/>
                  </a:lnTo>
                  <a:lnTo>
                    <a:pt x="4" y="9"/>
                  </a:lnTo>
                  <a:lnTo>
                    <a:pt x="6" y="14"/>
                  </a:lnTo>
                  <a:lnTo>
                    <a:pt x="30" y="6"/>
                  </a:lnTo>
                  <a:lnTo>
                    <a:pt x="29" y="1"/>
                  </a:lnTo>
                  <a:lnTo>
                    <a:pt x="33" y="0"/>
                  </a:lnTo>
                  <a:lnTo>
                    <a:pt x="35" y="10"/>
                  </a:lnTo>
                  <a:lnTo>
                    <a:pt x="38" y="20"/>
                  </a:lnTo>
                  <a:lnTo>
                    <a:pt x="35" y="21"/>
                  </a:lnTo>
                  <a:lnTo>
                    <a:pt x="33" y="15"/>
                  </a:lnTo>
                  <a:lnTo>
                    <a:pt x="8" y="23"/>
                  </a:lnTo>
                  <a:lnTo>
                    <a:pt x="10" y="28"/>
                  </a:lnTo>
                  <a:lnTo>
                    <a:pt x="6" y="29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8" name="Freeform 49"/>
            <p:cNvSpPr>
              <a:spLocks/>
            </p:cNvSpPr>
            <p:nvPr/>
          </p:nvSpPr>
          <p:spPr bwMode="auto">
            <a:xfrm>
              <a:off x="735439" y="449682"/>
              <a:ext cx="50204" cy="54066"/>
            </a:xfrm>
            <a:custGeom>
              <a:avLst/>
              <a:gdLst>
                <a:gd name="T0" fmla="*/ 151 w 171"/>
                <a:gd name="T1" fmla="*/ 162 h 184"/>
                <a:gd name="T2" fmla="*/ 20 w 171"/>
                <a:gd name="T3" fmla="*/ 180 h 184"/>
                <a:gd name="T4" fmla="*/ 17 w 171"/>
                <a:gd name="T5" fmla="*/ 155 h 184"/>
                <a:gd name="T6" fmla="*/ 108 w 171"/>
                <a:gd name="T7" fmla="*/ 55 h 184"/>
                <a:gd name="T8" fmla="*/ 23 w 171"/>
                <a:gd name="T9" fmla="*/ 67 h 184"/>
                <a:gd name="T10" fmla="*/ 24 w 171"/>
                <a:gd name="T11" fmla="*/ 89 h 184"/>
                <a:gd name="T12" fmla="*/ 9 w 171"/>
                <a:gd name="T13" fmla="*/ 91 h 184"/>
                <a:gd name="T14" fmla="*/ 6 w 171"/>
                <a:gd name="T15" fmla="*/ 60 h 184"/>
                <a:gd name="T16" fmla="*/ 0 w 171"/>
                <a:gd name="T17" fmla="*/ 25 h 184"/>
                <a:gd name="T18" fmla="*/ 15 w 171"/>
                <a:gd name="T19" fmla="*/ 23 h 184"/>
                <a:gd name="T20" fmla="*/ 20 w 171"/>
                <a:gd name="T21" fmla="*/ 45 h 184"/>
                <a:gd name="T22" fmla="*/ 128 w 171"/>
                <a:gd name="T23" fmla="*/ 30 h 184"/>
                <a:gd name="T24" fmla="*/ 130 w 171"/>
                <a:gd name="T25" fmla="*/ 3 h 184"/>
                <a:gd name="T26" fmla="*/ 145 w 171"/>
                <a:gd name="T27" fmla="*/ 0 h 184"/>
                <a:gd name="T28" fmla="*/ 154 w 171"/>
                <a:gd name="T29" fmla="*/ 61 h 184"/>
                <a:gd name="T30" fmla="*/ 71 w 171"/>
                <a:gd name="T31" fmla="*/ 151 h 184"/>
                <a:gd name="T32" fmla="*/ 148 w 171"/>
                <a:gd name="T33" fmla="*/ 141 h 184"/>
                <a:gd name="T34" fmla="*/ 147 w 171"/>
                <a:gd name="T35" fmla="*/ 118 h 184"/>
                <a:gd name="T36" fmla="*/ 161 w 171"/>
                <a:gd name="T37" fmla="*/ 116 h 184"/>
                <a:gd name="T38" fmla="*/ 165 w 171"/>
                <a:gd name="T39" fmla="*/ 148 h 184"/>
                <a:gd name="T40" fmla="*/ 171 w 171"/>
                <a:gd name="T41" fmla="*/ 182 h 184"/>
                <a:gd name="T42" fmla="*/ 156 w 171"/>
                <a:gd name="T43" fmla="*/ 184 h 184"/>
                <a:gd name="T44" fmla="*/ 151 w 171"/>
                <a:gd name="T45" fmla="*/ 16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1" h="184">
                  <a:moveTo>
                    <a:pt x="151" y="162"/>
                  </a:moveTo>
                  <a:lnTo>
                    <a:pt x="20" y="180"/>
                  </a:lnTo>
                  <a:lnTo>
                    <a:pt x="17" y="155"/>
                  </a:lnTo>
                  <a:lnTo>
                    <a:pt x="108" y="55"/>
                  </a:lnTo>
                  <a:lnTo>
                    <a:pt x="23" y="67"/>
                  </a:lnTo>
                  <a:lnTo>
                    <a:pt x="24" y="89"/>
                  </a:lnTo>
                  <a:lnTo>
                    <a:pt x="9" y="91"/>
                  </a:lnTo>
                  <a:lnTo>
                    <a:pt x="6" y="60"/>
                  </a:lnTo>
                  <a:lnTo>
                    <a:pt x="0" y="25"/>
                  </a:lnTo>
                  <a:lnTo>
                    <a:pt x="15" y="23"/>
                  </a:lnTo>
                  <a:lnTo>
                    <a:pt x="20" y="45"/>
                  </a:lnTo>
                  <a:lnTo>
                    <a:pt x="128" y="30"/>
                  </a:lnTo>
                  <a:cubicBezTo>
                    <a:pt x="132" y="25"/>
                    <a:pt x="132" y="17"/>
                    <a:pt x="130" y="3"/>
                  </a:cubicBezTo>
                  <a:lnTo>
                    <a:pt x="145" y="0"/>
                  </a:lnTo>
                  <a:lnTo>
                    <a:pt x="154" y="61"/>
                  </a:lnTo>
                  <a:lnTo>
                    <a:pt x="71" y="151"/>
                  </a:lnTo>
                  <a:lnTo>
                    <a:pt x="148" y="141"/>
                  </a:lnTo>
                  <a:lnTo>
                    <a:pt x="147" y="118"/>
                  </a:lnTo>
                  <a:lnTo>
                    <a:pt x="161" y="116"/>
                  </a:lnTo>
                  <a:lnTo>
                    <a:pt x="165" y="148"/>
                  </a:lnTo>
                  <a:lnTo>
                    <a:pt x="171" y="182"/>
                  </a:lnTo>
                  <a:lnTo>
                    <a:pt x="156" y="184"/>
                  </a:lnTo>
                  <a:lnTo>
                    <a:pt x="151" y="162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9" name="Freeform 50"/>
            <p:cNvSpPr>
              <a:spLocks noEditPoints="1"/>
            </p:cNvSpPr>
            <p:nvPr/>
          </p:nvSpPr>
          <p:spPr bwMode="auto">
            <a:xfrm>
              <a:off x="741875" y="514047"/>
              <a:ext cx="46342" cy="48917"/>
            </a:xfrm>
            <a:custGeom>
              <a:avLst/>
              <a:gdLst>
                <a:gd name="T0" fmla="*/ 115 w 159"/>
                <a:gd name="T1" fmla="*/ 76 h 167"/>
                <a:gd name="T2" fmla="*/ 71 w 159"/>
                <a:gd name="T3" fmla="*/ 57 h 167"/>
                <a:gd name="T4" fmla="*/ 70 w 159"/>
                <a:gd name="T5" fmla="*/ 91 h 167"/>
                <a:gd name="T6" fmla="*/ 115 w 159"/>
                <a:gd name="T7" fmla="*/ 76 h 167"/>
                <a:gd name="T8" fmla="*/ 1 w 159"/>
                <a:gd name="T9" fmla="*/ 136 h 167"/>
                <a:gd name="T10" fmla="*/ 2 w 159"/>
                <a:gd name="T11" fmla="*/ 88 h 167"/>
                <a:gd name="T12" fmla="*/ 16 w 159"/>
                <a:gd name="T13" fmla="*/ 88 h 167"/>
                <a:gd name="T14" fmla="*/ 18 w 159"/>
                <a:gd name="T15" fmla="*/ 109 h 167"/>
                <a:gd name="T16" fmla="*/ 52 w 159"/>
                <a:gd name="T17" fmla="*/ 97 h 167"/>
                <a:gd name="T18" fmla="*/ 53 w 159"/>
                <a:gd name="T19" fmla="*/ 49 h 167"/>
                <a:gd name="T20" fmla="*/ 20 w 159"/>
                <a:gd name="T21" fmla="*/ 35 h 167"/>
                <a:gd name="T22" fmla="*/ 17 w 159"/>
                <a:gd name="T23" fmla="*/ 61 h 167"/>
                <a:gd name="T24" fmla="*/ 2 w 159"/>
                <a:gd name="T25" fmla="*/ 61 h 167"/>
                <a:gd name="T26" fmla="*/ 4 w 159"/>
                <a:gd name="T27" fmla="*/ 27 h 167"/>
                <a:gd name="T28" fmla="*/ 3 w 159"/>
                <a:gd name="T29" fmla="*/ 0 h 167"/>
                <a:gd name="T30" fmla="*/ 18 w 159"/>
                <a:gd name="T31" fmla="*/ 0 h 167"/>
                <a:gd name="T32" fmla="*/ 20 w 159"/>
                <a:gd name="T33" fmla="*/ 14 h 167"/>
                <a:gd name="T34" fmla="*/ 147 w 159"/>
                <a:gd name="T35" fmla="*/ 70 h 167"/>
                <a:gd name="T36" fmla="*/ 159 w 159"/>
                <a:gd name="T37" fmla="*/ 93 h 167"/>
                <a:gd name="T38" fmla="*/ 159 w 159"/>
                <a:gd name="T39" fmla="*/ 99 h 167"/>
                <a:gd name="T40" fmla="*/ 17 w 159"/>
                <a:gd name="T41" fmla="*/ 152 h 167"/>
                <a:gd name="T42" fmla="*/ 14 w 159"/>
                <a:gd name="T43" fmla="*/ 167 h 167"/>
                <a:gd name="T44" fmla="*/ 0 w 159"/>
                <a:gd name="T45" fmla="*/ 167 h 167"/>
                <a:gd name="T46" fmla="*/ 1 w 159"/>
                <a:gd name="T47" fmla="*/ 13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9" h="167">
                  <a:moveTo>
                    <a:pt x="115" y="76"/>
                  </a:moveTo>
                  <a:lnTo>
                    <a:pt x="71" y="57"/>
                  </a:lnTo>
                  <a:lnTo>
                    <a:pt x="70" y="91"/>
                  </a:lnTo>
                  <a:lnTo>
                    <a:pt x="115" y="76"/>
                  </a:lnTo>
                  <a:close/>
                  <a:moveTo>
                    <a:pt x="1" y="136"/>
                  </a:moveTo>
                  <a:lnTo>
                    <a:pt x="2" y="88"/>
                  </a:lnTo>
                  <a:lnTo>
                    <a:pt x="16" y="88"/>
                  </a:lnTo>
                  <a:lnTo>
                    <a:pt x="18" y="109"/>
                  </a:lnTo>
                  <a:lnTo>
                    <a:pt x="52" y="97"/>
                  </a:lnTo>
                  <a:lnTo>
                    <a:pt x="53" y="49"/>
                  </a:lnTo>
                  <a:lnTo>
                    <a:pt x="20" y="35"/>
                  </a:lnTo>
                  <a:lnTo>
                    <a:pt x="17" y="61"/>
                  </a:lnTo>
                  <a:lnTo>
                    <a:pt x="2" y="61"/>
                  </a:lnTo>
                  <a:lnTo>
                    <a:pt x="4" y="27"/>
                  </a:lnTo>
                  <a:lnTo>
                    <a:pt x="3" y="0"/>
                  </a:lnTo>
                  <a:lnTo>
                    <a:pt x="18" y="0"/>
                  </a:lnTo>
                  <a:lnTo>
                    <a:pt x="20" y="14"/>
                  </a:lnTo>
                  <a:lnTo>
                    <a:pt x="147" y="70"/>
                  </a:lnTo>
                  <a:cubicBezTo>
                    <a:pt x="149" y="79"/>
                    <a:pt x="155" y="87"/>
                    <a:pt x="159" y="93"/>
                  </a:cubicBezTo>
                  <a:lnTo>
                    <a:pt x="159" y="99"/>
                  </a:lnTo>
                  <a:lnTo>
                    <a:pt x="17" y="152"/>
                  </a:lnTo>
                  <a:lnTo>
                    <a:pt x="14" y="167"/>
                  </a:lnTo>
                  <a:lnTo>
                    <a:pt x="0" y="167"/>
                  </a:lnTo>
                  <a:lnTo>
                    <a:pt x="1" y="136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0" name="Freeform 51"/>
            <p:cNvSpPr>
              <a:spLocks/>
            </p:cNvSpPr>
            <p:nvPr/>
          </p:nvSpPr>
          <p:spPr bwMode="auto">
            <a:xfrm>
              <a:off x="901499" y="311942"/>
              <a:ext cx="78524" cy="102983"/>
            </a:xfrm>
            <a:custGeom>
              <a:avLst/>
              <a:gdLst>
                <a:gd name="T0" fmla="*/ 38 w 61"/>
                <a:gd name="T1" fmla="*/ 13 h 80"/>
                <a:gd name="T2" fmla="*/ 38 w 61"/>
                <a:gd name="T3" fmla="*/ 80 h 80"/>
                <a:gd name="T4" fmla="*/ 23 w 61"/>
                <a:gd name="T5" fmla="*/ 80 h 80"/>
                <a:gd name="T6" fmla="*/ 23 w 61"/>
                <a:gd name="T7" fmla="*/ 13 h 80"/>
                <a:gd name="T8" fmla="*/ 0 w 61"/>
                <a:gd name="T9" fmla="*/ 13 h 80"/>
                <a:gd name="T10" fmla="*/ 0 w 61"/>
                <a:gd name="T11" fmla="*/ 0 h 80"/>
                <a:gd name="T12" fmla="*/ 61 w 61"/>
                <a:gd name="T13" fmla="*/ 0 h 80"/>
                <a:gd name="T14" fmla="*/ 61 w 61"/>
                <a:gd name="T15" fmla="*/ 13 h 80"/>
                <a:gd name="T16" fmla="*/ 38 w 61"/>
                <a:gd name="T17" fmla="*/ 1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80">
                  <a:moveTo>
                    <a:pt x="38" y="13"/>
                  </a:moveTo>
                  <a:lnTo>
                    <a:pt x="38" y="80"/>
                  </a:lnTo>
                  <a:lnTo>
                    <a:pt x="23" y="80"/>
                  </a:lnTo>
                  <a:lnTo>
                    <a:pt x="23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61" y="0"/>
                  </a:lnTo>
                  <a:lnTo>
                    <a:pt x="61" y="13"/>
                  </a:lnTo>
                  <a:lnTo>
                    <a:pt x="38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1" name="Freeform 52"/>
            <p:cNvSpPr>
              <a:spLocks noEditPoints="1"/>
            </p:cNvSpPr>
            <p:nvPr/>
          </p:nvSpPr>
          <p:spPr bwMode="auto">
            <a:xfrm>
              <a:off x="977449" y="342837"/>
              <a:ext cx="65651" cy="73375"/>
            </a:xfrm>
            <a:custGeom>
              <a:avLst/>
              <a:gdLst>
                <a:gd name="T0" fmla="*/ 117 w 223"/>
                <a:gd name="T1" fmla="*/ 48 h 253"/>
                <a:gd name="T2" fmla="*/ 90 w 223"/>
                <a:gd name="T3" fmla="*/ 55 h 253"/>
                <a:gd name="T4" fmla="*/ 70 w 223"/>
                <a:gd name="T5" fmla="*/ 94 h 253"/>
                <a:gd name="T6" fmla="*/ 165 w 223"/>
                <a:gd name="T7" fmla="*/ 94 h 253"/>
                <a:gd name="T8" fmla="*/ 117 w 223"/>
                <a:gd name="T9" fmla="*/ 48 h 253"/>
                <a:gd name="T10" fmla="*/ 68 w 223"/>
                <a:gd name="T11" fmla="*/ 134 h 253"/>
                <a:gd name="T12" fmla="*/ 130 w 223"/>
                <a:gd name="T13" fmla="*/ 199 h 253"/>
                <a:gd name="T14" fmla="*/ 213 w 223"/>
                <a:gd name="T15" fmla="*/ 164 h 253"/>
                <a:gd name="T16" fmla="*/ 219 w 223"/>
                <a:gd name="T17" fmla="*/ 226 h 253"/>
                <a:gd name="T18" fmla="*/ 118 w 223"/>
                <a:gd name="T19" fmla="*/ 253 h 253"/>
                <a:gd name="T20" fmla="*/ 0 w 223"/>
                <a:gd name="T21" fmla="*/ 127 h 253"/>
                <a:gd name="T22" fmla="*/ 117 w 223"/>
                <a:gd name="T23" fmla="*/ 0 h 253"/>
                <a:gd name="T24" fmla="*/ 223 w 223"/>
                <a:gd name="T25" fmla="*/ 134 h 253"/>
                <a:gd name="T26" fmla="*/ 68 w 223"/>
                <a:gd name="T27" fmla="*/ 134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3" h="253">
                  <a:moveTo>
                    <a:pt x="117" y="48"/>
                  </a:moveTo>
                  <a:cubicBezTo>
                    <a:pt x="109" y="48"/>
                    <a:pt x="92" y="54"/>
                    <a:pt x="90" y="55"/>
                  </a:cubicBezTo>
                  <a:cubicBezTo>
                    <a:pt x="89" y="56"/>
                    <a:pt x="73" y="72"/>
                    <a:pt x="70" y="94"/>
                  </a:cubicBezTo>
                  <a:lnTo>
                    <a:pt x="165" y="94"/>
                  </a:lnTo>
                  <a:cubicBezTo>
                    <a:pt x="163" y="66"/>
                    <a:pt x="158" y="48"/>
                    <a:pt x="117" y="48"/>
                  </a:cubicBezTo>
                  <a:close/>
                  <a:moveTo>
                    <a:pt x="68" y="134"/>
                  </a:moveTo>
                  <a:cubicBezTo>
                    <a:pt x="69" y="166"/>
                    <a:pt x="93" y="199"/>
                    <a:pt x="130" y="199"/>
                  </a:cubicBezTo>
                  <a:cubicBezTo>
                    <a:pt x="156" y="199"/>
                    <a:pt x="184" y="188"/>
                    <a:pt x="213" y="164"/>
                  </a:cubicBezTo>
                  <a:lnTo>
                    <a:pt x="219" y="226"/>
                  </a:lnTo>
                  <a:cubicBezTo>
                    <a:pt x="191" y="243"/>
                    <a:pt x="165" y="253"/>
                    <a:pt x="118" y="253"/>
                  </a:cubicBezTo>
                  <a:cubicBezTo>
                    <a:pt x="50" y="253"/>
                    <a:pt x="0" y="206"/>
                    <a:pt x="0" y="127"/>
                  </a:cubicBezTo>
                  <a:cubicBezTo>
                    <a:pt x="0" y="48"/>
                    <a:pt x="49" y="0"/>
                    <a:pt x="117" y="0"/>
                  </a:cubicBezTo>
                  <a:cubicBezTo>
                    <a:pt x="199" y="0"/>
                    <a:pt x="223" y="44"/>
                    <a:pt x="223" y="134"/>
                  </a:cubicBezTo>
                  <a:lnTo>
                    <a:pt x="68" y="134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2" name="Freeform 53"/>
            <p:cNvSpPr>
              <a:spLocks/>
            </p:cNvSpPr>
            <p:nvPr/>
          </p:nvSpPr>
          <p:spPr bwMode="auto">
            <a:xfrm>
              <a:off x="1059836" y="342837"/>
              <a:ext cx="60502" cy="73375"/>
            </a:xfrm>
            <a:custGeom>
              <a:avLst/>
              <a:gdLst>
                <a:gd name="T0" fmla="*/ 119 w 206"/>
                <a:gd name="T1" fmla="*/ 253 h 253"/>
                <a:gd name="T2" fmla="*/ 0 w 206"/>
                <a:gd name="T3" fmla="*/ 125 h 253"/>
                <a:gd name="T4" fmla="*/ 112 w 206"/>
                <a:gd name="T5" fmla="*/ 0 h 253"/>
                <a:gd name="T6" fmla="*/ 203 w 206"/>
                <a:gd name="T7" fmla="*/ 50 h 253"/>
                <a:gd name="T8" fmla="*/ 203 w 206"/>
                <a:gd name="T9" fmla="*/ 64 h 253"/>
                <a:gd name="T10" fmla="*/ 202 w 206"/>
                <a:gd name="T11" fmla="*/ 77 h 253"/>
                <a:gd name="T12" fmla="*/ 140 w 206"/>
                <a:gd name="T13" fmla="*/ 77 h 253"/>
                <a:gd name="T14" fmla="*/ 118 w 206"/>
                <a:gd name="T15" fmla="*/ 51 h 253"/>
                <a:gd name="T16" fmla="*/ 97 w 206"/>
                <a:gd name="T17" fmla="*/ 54 h 253"/>
                <a:gd name="T18" fmla="*/ 68 w 206"/>
                <a:gd name="T19" fmla="*/ 123 h 253"/>
                <a:gd name="T20" fmla="*/ 130 w 206"/>
                <a:gd name="T21" fmla="*/ 199 h 253"/>
                <a:gd name="T22" fmla="*/ 200 w 206"/>
                <a:gd name="T23" fmla="*/ 168 h 253"/>
                <a:gd name="T24" fmla="*/ 206 w 206"/>
                <a:gd name="T25" fmla="*/ 227 h 253"/>
                <a:gd name="T26" fmla="*/ 119 w 206"/>
                <a:gd name="T27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6" h="253">
                  <a:moveTo>
                    <a:pt x="119" y="253"/>
                  </a:moveTo>
                  <a:cubicBezTo>
                    <a:pt x="49" y="253"/>
                    <a:pt x="0" y="206"/>
                    <a:pt x="0" y="125"/>
                  </a:cubicBezTo>
                  <a:cubicBezTo>
                    <a:pt x="0" y="38"/>
                    <a:pt x="58" y="0"/>
                    <a:pt x="112" y="0"/>
                  </a:cubicBezTo>
                  <a:cubicBezTo>
                    <a:pt x="161" y="0"/>
                    <a:pt x="203" y="11"/>
                    <a:pt x="203" y="50"/>
                  </a:cubicBezTo>
                  <a:lnTo>
                    <a:pt x="203" y="64"/>
                  </a:lnTo>
                  <a:cubicBezTo>
                    <a:pt x="203" y="68"/>
                    <a:pt x="203" y="72"/>
                    <a:pt x="202" y="77"/>
                  </a:cubicBezTo>
                  <a:lnTo>
                    <a:pt x="140" y="77"/>
                  </a:lnTo>
                  <a:cubicBezTo>
                    <a:pt x="140" y="55"/>
                    <a:pt x="134" y="51"/>
                    <a:pt x="118" y="51"/>
                  </a:cubicBezTo>
                  <a:cubicBezTo>
                    <a:pt x="106" y="51"/>
                    <a:pt x="101" y="52"/>
                    <a:pt x="97" y="54"/>
                  </a:cubicBezTo>
                  <a:cubicBezTo>
                    <a:pt x="92" y="56"/>
                    <a:pt x="68" y="69"/>
                    <a:pt x="68" y="123"/>
                  </a:cubicBezTo>
                  <a:cubicBezTo>
                    <a:pt x="68" y="185"/>
                    <a:pt x="103" y="199"/>
                    <a:pt x="130" y="199"/>
                  </a:cubicBezTo>
                  <a:cubicBezTo>
                    <a:pt x="146" y="199"/>
                    <a:pt x="165" y="198"/>
                    <a:pt x="200" y="168"/>
                  </a:cubicBezTo>
                  <a:lnTo>
                    <a:pt x="206" y="227"/>
                  </a:lnTo>
                  <a:cubicBezTo>
                    <a:pt x="173" y="247"/>
                    <a:pt x="148" y="253"/>
                    <a:pt x="119" y="253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3" name="Freeform 54"/>
            <p:cNvSpPr>
              <a:spLocks/>
            </p:cNvSpPr>
            <p:nvPr/>
          </p:nvSpPr>
          <p:spPr bwMode="auto">
            <a:xfrm>
              <a:off x="1140936" y="301643"/>
              <a:ext cx="63077" cy="113282"/>
            </a:xfrm>
            <a:custGeom>
              <a:avLst/>
              <a:gdLst>
                <a:gd name="T0" fmla="*/ 217 w 219"/>
                <a:gd name="T1" fmla="*/ 386 h 386"/>
                <a:gd name="T2" fmla="*/ 152 w 219"/>
                <a:gd name="T3" fmla="*/ 386 h 386"/>
                <a:gd name="T4" fmla="*/ 155 w 219"/>
                <a:gd name="T5" fmla="*/ 280 h 386"/>
                <a:gd name="T6" fmla="*/ 126 w 219"/>
                <a:gd name="T7" fmla="*/ 196 h 386"/>
                <a:gd name="T8" fmla="*/ 96 w 219"/>
                <a:gd name="T9" fmla="*/ 201 h 386"/>
                <a:gd name="T10" fmla="*/ 64 w 219"/>
                <a:gd name="T11" fmla="*/ 230 h 386"/>
                <a:gd name="T12" fmla="*/ 64 w 219"/>
                <a:gd name="T13" fmla="*/ 386 h 386"/>
                <a:gd name="T14" fmla="*/ 0 w 219"/>
                <a:gd name="T15" fmla="*/ 386 h 386"/>
                <a:gd name="T16" fmla="*/ 0 w 219"/>
                <a:gd name="T17" fmla="*/ 0 h 386"/>
                <a:gd name="T18" fmla="*/ 64 w 219"/>
                <a:gd name="T19" fmla="*/ 0 h 386"/>
                <a:gd name="T20" fmla="*/ 64 w 219"/>
                <a:gd name="T21" fmla="*/ 168 h 386"/>
                <a:gd name="T22" fmla="*/ 130 w 219"/>
                <a:gd name="T23" fmla="*/ 140 h 386"/>
                <a:gd name="T24" fmla="*/ 219 w 219"/>
                <a:gd name="T25" fmla="*/ 244 h 386"/>
                <a:gd name="T26" fmla="*/ 219 w 219"/>
                <a:gd name="T27" fmla="*/ 274 h 386"/>
                <a:gd name="T28" fmla="*/ 217 w 219"/>
                <a:gd name="T29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9" h="386">
                  <a:moveTo>
                    <a:pt x="217" y="386"/>
                  </a:moveTo>
                  <a:lnTo>
                    <a:pt x="152" y="386"/>
                  </a:lnTo>
                  <a:cubicBezTo>
                    <a:pt x="154" y="325"/>
                    <a:pt x="155" y="313"/>
                    <a:pt x="155" y="280"/>
                  </a:cubicBezTo>
                  <a:cubicBezTo>
                    <a:pt x="155" y="213"/>
                    <a:pt x="152" y="196"/>
                    <a:pt x="126" y="196"/>
                  </a:cubicBezTo>
                  <a:cubicBezTo>
                    <a:pt x="116" y="196"/>
                    <a:pt x="100" y="198"/>
                    <a:pt x="96" y="201"/>
                  </a:cubicBezTo>
                  <a:cubicBezTo>
                    <a:pt x="92" y="204"/>
                    <a:pt x="75" y="216"/>
                    <a:pt x="64" y="230"/>
                  </a:cubicBezTo>
                  <a:lnTo>
                    <a:pt x="64" y="386"/>
                  </a:lnTo>
                  <a:lnTo>
                    <a:pt x="0" y="386"/>
                  </a:lnTo>
                  <a:lnTo>
                    <a:pt x="0" y="0"/>
                  </a:lnTo>
                  <a:lnTo>
                    <a:pt x="64" y="0"/>
                  </a:lnTo>
                  <a:lnTo>
                    <a:pt x="64" y="168"/>
                  </a:lnTo>
                  <a:cubicBezTo>
                    <a:pt x="83" y="150"/>
                    <a:pt x="104" y="140"/>
                    <a:pt x="130" y="140"/>
                  </a:cubicBezTo>
                  <a:cubicBezTo>
                    <a:pt x="212" y="140"/>
                    <a:pt x="219" y="191"/>
                    <a:pt x="219" y="244"/>
                  </a:cubicBezTo>
                  <a:cubicBezTo>
                    <a:pt x="219" y="254"/>
                    <a:pt x="219" y="264"/>
                    <a:pt x="219" y="274"/>
                  </a:cubicBezTo>
                  <a:cubicBezTo>
                    <a:pt x="218" y="308"/>
                    <a:pt x="218" y="326"/>
                    <a:pt x="217" y="38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4" name="Freeform 55"/>
            <p:cNvSpPr>
              <a:spLocks/>
            </p:cNvSpPr>
            <p:nvPr/>
          </p:nvSpPr>
          <p:spPr bwMode="auto">
            <a:xfrm>
              <a:off x="1224609" y="342837"/>
              <a:ext cx="65651" cy="72088"/>
            </a:xfrm>
            <a:custGeom>
              <a:avLst/>
              <a:gdLst>
                <a:gd name="T0" fmla="*/ 223 w 225"/>
                <a:gd name="T1" fmla="*/ 246 h 246"/>
                <a:gd name="T2" fmla="*/ 159 w 225"/>
                <a:gd name="T3" fmla="*/ 246 h 246"/>
                <a:gd name="T4" fmla="*/ 161 w 225"/>
                <a:gd name="T5" fmla="*/ 125 h 246"/>
                <a:gd name="T6" fmla="*/ 160 w 225"/>
                <a:gd name="T7" fmla="*/ 95 h 246"/>
                <a:gd name="T8" fmla="*/ 132 w 225"/>
                <a:gd name="T9" fmla="*/ 56 h 246"/>
                <a:gd name="T10" fmla="*/ 102 w 225"/>
                <a:gd name="T11" fmla="*/ 61 h 246"/>
                <a:gd name="T12" fmla="*/ 70 w 225"/>
                <a:gd name="T13" fmla="*/ 90 h 246"/>
                <a:gd name="T14" fmla="*/ 70 w 225"/>
                <a:gd name="T15" fmla="*/ 246 h 246"/>
                <a:gd name="T16" fmla="*/ 6 w 225"/>
                <a:gd name="T17" fmla="*/ 246 h 246"/>
                <a:gd name="T18" fmla="*/ 6 w 225"/>
                <a:gd name="T19" fmla="*/ 77 h 246"/>
                <a:gd name="T20" fmla="*/ 0 w 225"/>
                <a:gd name="T21" fmla="*/ 7 h 246"/>
                <a:gd name="T22" fmla="*/ 57 w 225"/>
                <a:gd name="T23" fmla="*/ 7 h 246"/>
                <a:gd name="T24" fmla="*/ 63 w 225"/>
                <a:gd name="T25" fmla="*/ 35 h 246"/>
                <a:gd name="T26" fmla="*/ 136 w 225"/>
                <a:gd name="T27" fmla="*/ 0 h 246"/>
                <a:gd name="T28" fmla="*/ 225 w 225"/>
                <a:gd name="T29" fmla="*/ 104 h 246"/>
                <a:gd name="T30" fmla="*/ 225 w 225"/>
                <a:gd name="T31" fmla="*/ 134 h 246"/>
                <a:gd name="T32" fmla="*/ 223 w 225"/>
                <a:gd name="T33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5" h="246">
                  <a:moveTo>
                    <a:pt x="223" y="246"/>
                  </a:moveTo>
                  <a:lnTo>
                    <a:pt x="159" y="246"/>
                  </a:lnTo>
                  <a:cubicBezTo>
                    <a:pt x="160" y="176"/>
                    <a:pt x="161" y="170"/>
                    <a:pt x="161" y="125"/>
                  </a:cubicBezTo>
                  <a:cubicBezTo>
                    <a:pt x="161" y="116"/>
                    <a:pt x="161" y="105"/>
                    <a:pt x="160" y="95"/>
                  </a:cubicBezTo>
                  <a:cubicBezTo>
                    <a:pt x="158" y="64"/>
                    <a:pt x="151" y="56"/>
                    <a:pt x="132" y="56"/>
                  </a:cubicBezTo>
                  <a:cubicBezTo>
                    <a:pt x="122" y="56"/>
                    <a:pt x="105" y="58"/>
                    <a:pt x="102" y="61"/>
                  </a:cubicBezTo>
                  <a:cubicBezTo>
                    <a:pt x="98" y="64"/>
                    <a:pt x="81" y="76"/>
                    <a:pt x="70" y="90"/>
                  </a:cubicBezTo>
                  <a:lnTo>
                    <a:pt x="70" y="246"/>
                  </a:lnTo>
                  <a:lnTo>
                    <a:pt x="6" y="246"/>
                  </a:lnTo>
                  <a:lnTo>
                    <a:pt x="6" y="77"/>
                  </a:lnTo>
                  <a:cubicBezTo>
                    <a:pt x="6" y="56"/>
                    <a:pt x="3" y="20"/>
                    <a:pt x="0" y="7"/>
                  </a:cubicBezTo>
                  <a:lnTo>
                    <a:pt x="57" y="7"/>
                  </a:lnTo>
                  <a:lnTo>
                    <a:pt x="63" y="35"/>
                  </a:lnTo>
                  <a:cubicBezTo>
                    <a:pt x="85" y="11"/>
                    <a:pt x="108" y="0"/>
                    <a:pt x="136" y="0"/>
                  </a:cubicBezTo>
                  <a:cubicBezTo>
                    <a:pt x="218" y="0"/>
                    <a:pt x="225" y="51"/>
                    <a:pt x="225" y="104"/>
                  </a:cubicBezTo>
                  <a:lnTo>
                    <a:pt x="225" y="134"/>
                  </a:lnTo>
                  <a:cubicBezTo>
                    <a:pt x="225" y="168"/>
                    <a:pt x="224" y="186"/>
                    <a:pt x="223" y="24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5" name="Freeform 56"/>
            <p:cNvSpPr>
              <a:spLocks noEditPoints="1"/>
            </p:cNvSpPr>
            <p:nvPr/>
          </p:nvSpPr>
          <p:spPr bwMode="auto">
            <a:xfrm>
              <a:off x="1309570" y="308080"/>
              <a:ext cx="21884" cy="106845"/>
            </a:xfrm>
            <a:custGeom>
              <a:avLst/>
              <a:gdLst>
                <a:gd name="T0" fmla="*/ 6 w 75"/>
                <a:gd name="T1" fmla="*/ 362 h 362"/>
                <a:gd name="T2" fmla="*/ 6 w 75"/>
                <a:gd name="T3" fmla="*/ 123 h 362"/>
                <a:gd name="T4" fmla="*/ 70 w 75"/>
                <a:gd name="T5" fmla="*/ 123 h 362"/>
                <a:gd name="T6" fmla="*/ 70 w 75"/>
                <a:gd name="T7" fmla="*/ 362 h 362"/>
                <a:gd name="T8" fmla="*/ 6 w 75"/>
                <a:gd name="T9" fmla="*/ 362 h 362"/>
                <a:gd name="T10" fmla="*/ 38 w 75"/>
                <a:gd name="T11" fmla="*/ 77 h 362"/>
                <a:gd name="T12" fmla="*/ 0 w 75"/>
                <a:gd name="T13" fmla="*/ 38 h 362"/>
                <a:gd name="T14" fmla="*/ 38 w 75"/>
                <a:gd name="T15" fmla="*/ 0 h 362"/>
                <a:gd name="T16" fmla="*/ 75 w 75"/>
                <a:gd name="T17" fmla="*/ 38 h 362"/>
                <a:gd name="T18" fmla="*/ 38 w 75"/>
                <a:gd name="T19" fmla="*/ 77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362">
                  <a:moveTo>
                    <a:pt x="6" y="362"/>
                  </a:moveTo>
                  <a:lnTo>
                    <a:pt x="6" y="123"/>
                  </a:lnTo>
                  <a:lnTo>
                    <a:pt x="70" y="123"/>
                  </a:lnTo>
                  <a:lnTo>
                    <a:pt x="70" y="362"/>
                  </a:lnTo>
                  <a:lnTo>
                    <a:pt x="6" y="362"/>
                  </a:lnTo>
                  <a:close/>
                  <a:moveTo>
                    <a:pt x="38" y="77"/>
                  </a:moveTo>
                  <a:cubicBezTo>
                    <a:pt x="18" y="77"/>
                    <a:pt x="0" y="60"/>
                    <a:pt x="0" y="38"/>
                  </a:cubicBezTo>
                  <a:cubicBezTo>
                    <a:pt x="0" y="17"/>
                    <a:pt x="18" y="0"/>
                    <a:pt x="38" y="0"/>
                  </a:cubicBezTo>
                  <a:cubicBezTo>
                    <a:pt x="59" y="0"/>
                    <a:pt x="75" y="17"/>
                    <a:pt x="75" y="38"/>
                  </a:cubicBezTo>
                  <a:cubicBezTo>
                    <a:pt x="75" y="59"/>
                    <a:pt x="59" y="77"/>
                    <a:pt x="38" y="77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6" name="Freeform 57"/>
            <p:cNvSpPr>
              <a:spLocks/>
            </p:cNvSpPr>
            <p:nvPr/>
          </p:nvSpPr>
          <p:spPr bwMode="auto">
            <a:xfrm>
              <a:off x="1348189" y="342837"/>
              <a:ext cx="55353" cy="73375"/>
            </a:xfrm>
            <a:custGeom>
              <a:avLst/>
              <a:gdLst>
                <a:gd name="T0" fmla="*/ 88 w 189"/>
                <a:gd name="T1" fmla="*/ 253 h 253"/>
                <a:gd name="T2" fmla="*/ 0 w 189"/>
                <a:gd name="T3" fmla="*/ 230 h 253"/>
                <a:gd name="T4" fmla="*/ 7 w 189"/>
                <a:gd name="T5" fmla="*/ 177 h 253"/>
                <a:gd name="T6" fmla="*/ 86 w 189"/>
                <a:gd name="T7" fmla="*/ 201 h 253"/>
                <a:gd name="T8" fmla="*/ 124 w 189"/>
                <a:gd name="T9" fmla="*/ 183 h 253"/>
                <a:gd name="T10" fmla="*/ 0 w 189"/>
                <a:gd name="T11" fmla="*/ 70 h 253"/>
                <a:gd name="T12" fmla="*/ 99 w 189"/>
                <a:gd name="T13" fmla="*/ 0 h 253"/>
                <a:gd name="T14" fmla="*/ 181 w 189"/>
                <a:gd name="T15" fmla="*/ 21 h 253"/>
                <a:gd name="T16" fmla="*/ 174 w 189"/>
                <a:gd name="T17" fmla="*/ 77 h 253"/>
                <a:gd name="T18" fmla="*/ 95 w 189"/>
                <a:gd name="T19" fmla="*/ 52 h 253"/>
                <a:gd name="T20" fmla="*/ 64 w 189"/>
                <a:gd name="T21" fmla="*/ 67 h 253"/>
                <a:gd name="T22" fmla="*/ 189 w 189"/>
                <a:gd name="T23" fmla="*/ 178 h 253"/>
                <a:gd name="T24" fmla="*/ 88 w 189"/>
                <a:gd name="T25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9" h="253">
                  <a:moveTo>
                    <a:pt x="88" y="253"/>
                  </a:moveTo>
                  <a:cubicBezTo>
                    <a:pt x="58" y="253"/>
                    <a:pt x="27" y="247"/>
                    <a:pt x="0" y="230"/>
                  </a:cubicBezTo>
                  <a:lnTo>
                    <a:pt x="7" y="177"/>
                  </a:lnTo>
                  <a:cubicBezTo>
                    <a:pt x="35" y="193"/>
                    <a:pt x="51" y="201"/>
                    <a:pt x="86" y="201"/>
                  </a:cubicBezTo>
                  <a:cubicBezTo>
                    <a:pt x="117" y="201"/>
                    <a:pt x="124" y="191"/>
                    <a:pt x="124" y="183"/>
                  </a:cubicBezTo>
                  <a:cubicBezTo>
                    <a:pt x="124" y="145"/>
                    <a:pt x="0" y="156"/>
                    <a:pt x="0" y="70"/>
                  </a:cubicBezTo>
                  <a:cubicBezTo>
                    <a:pt x="0" y="27"/>
                    <a:pt x="36" y="0"/>
                    <a:pt x="99" y="0"/>
                  </a:cubicBezTo>
                  <a:cubicBezTo>
                    <a:pt x="129" y="0"/>
                    <a:pt x="148" y="7"/>
                    <a:pt x="181" y="21"/>
                  </a:cubicBezTo>
                  <a:lnTo>
                    <a:pt x="174" y="77"/>
                  </a:lnTo>
                  <a:cubicBezTo>
                    <a:pt x="141" y="54"/>
                    <a:pt x="113" y="52"/>
                    <a:pt x="95" y="52"/>
                  </a:cubicBezTo>
                  <a:cubicBezTo>
                    <a:pt x="85" y="52"/>
                    <a:pt x="64" y="54"/>
                    <a:pt x="64" y="67"/>
                  </a:cubicBezTo>
                  <a:cubicBezTo>
                    <a:pt x="64" y="103"/>
                    <a:pt x="189" y="98"/>
                    <a:pt x="189" y="178"/>
                  </a:cubicBezTo>
                  <a:cubicBezTo>
                    <a:pt x="189" y="218"/>
                    <a:pt x="154" y="253"/>
                    <a:pt x="88" y="253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7" name="Freeform 58"/>
            <p:cNvSpPr>
              <a:spLocks/>
            </p:cNvSpPr>
            <p:nvPr/>
          </p:nvSpPr>
          <p:spPr bwMode="auto">
            <a:xfrm>
              <a:off x="1417703" y="342837"/>
              <a:ext cx="60502" cy="73375"/>
            </a:xfrm>
            <a:custGeom>
              <a:avLst/>
              <a:gdLst>
                <a:gd name="T0" fmla="*/ 118 w 206"/>
                <a:gd name="T1" fmla="*/ 253 h 253"/>
                <a:gd name="T2" fmla="*/ 0 w 206"/>
                <a:gd name="T3" fmla="*/ 125 h 253"/>
                <a:gd name="T4" fmla="*/ 112 w 206"/>
                <a:gd name="T5" fmla="*/ 0 h 253"/>
                <a:gd name="T6" fmla="*/ 202 w 206"/>
                <a:gd name="T7" fmla="*/ 50 h 253"/>
                <a:gd name="T8" fmla="*/ 202 w 206"/>
                <a:gd name="T9" fmla="*/ 64 h 253"/>
                <a:gd name="T10" fmla="*/ 202 w 206"/>
                <a:gd name="T11" fmla="*/ 77 h 253"/>
                <a:gd name="T12" fmla="*/ 140 w 206"/>
                <a:gd name="T13" fmla="*/ 77 h 253"/>
                <a:gd name="T14" fmla="*/ 117 w 206"/>
                <a:gd name="T15" fmla="*/ 51 h 253"/>
                <a:gd name="T16" fmla="*/ 97 w 206"/>
                <a:gd name="T17" fmla="*/ 54 h 253"/>
                <a:gd name="T18" fmla="*/ 67 w 206"/>
                <a:gd name="T19" fmla="*/ 123 h 253"/>
                <a:gd name="T20" fmla="*/ 129 w 206"/>
                <a:gd name="T21" fmla="*/ 199 h 253"/>
                <a:gd name="T22" fmla="*/ 200 w 206"/>
                <a:gd name="T23" fmla="*/ 168 h 253"/>
                <a:gd name="T24" fmla="*/ 206 w 206"/>
                <a:gd name="T25" fmla="*/ 227 h 253"/>
                <a:gd name="T26" fmla="*/ 118 w 206"/>
                <a:gd name="T27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6" h="253">
                  <a:moveTo>
                    <a:pt x="118" y="253"/>
                  </a:moveTo>
                  <a:cubicBezTo>
                    <a:pt x="48" y="253"/>
                    <a:pt x="0" y="206"/>
                    <a:pt x="0" y="125"/>
                  </a:cubicBezTo>
                  <a:cubicBezTo>
                    <a:pt x="0" y="38"/>
                    <a:pt x="58" y="0"/>
                    <a:pt x="112" y="0"/>
                  </a:cubicBezTo>
                  <a:cubicBezTo>
                    <a:pt x="161" y="0"/>
                    <a:pt x="202" y="11"/>
                    <a:pt x="202" y="50"/>
                  </a:cubicBezTo>
                  <a:lnTo>
                    <a:pt x="202" y="64"/>
                  </a:lnTo>
                  <a:cubicBezTo>
                    <a:pt x="202" y="68"/>
                    <a:pt x="202" y="72"/>
                    <a:pt x="202" y="77"/>
                  </a:cubicBezTo>
                  <a:lnTo>
                    <a:pt x="140" y="77"/>
                  </a:lnTo>
                  <a:cubicBezTo>
                    <a:pt x="140" y="55"/>
                    <a:pt x="134" y="51"/>
                    <a:pt x="117" y="51"/>
                  </a:cubicBezTo>
                  <a:cubicBezTo>
                    <a:pt x="106" y="51"/>
                    <a:pt x="101" y="52"/>
                    <a:pt x="97" y="54"/>
                  </a:cubicBezTo>
                  <a:cubicBezTo>
                    <a:pt x="92" y="56"/>
                    <a:pt x="67" y="69"/>
                    <a:pt x="67" y="123"/>
                  </a:cubicBezTo>
                  <a:cubicBezTo>
                    <a:pt x="67" y="185"/>
                    <a:pt x="102" y="199"/>
                    <a:pt x="129" y="199"/>
                  </a:cubicBezTo>
                  <a:cubicBezTo>
                    <a:pt x="146" y="199"/>
                    <a:pt x="165" y="198"/>
                    <a:pt x="200" y="168"/>
                  </a:cubicBezTo>
                  <a:lnTo>
                    <a:pt x="206" y="227"/>
                  </a:lnTo>
                  <a:cubicBezTo>
                    <a:pt x="172" y="247"/>
                    <a:pt x="148" y="253"/>
                    <a:pt x="118" y="253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8" name="Freeform 59"/>
            <p:cNvSpPr>
              <a:spLocks/>
            </p:cNvSpPr>
            <p:nvPr/>
          </p:nvSpPr>
          <p:spPr bwMode="auto">
            <a:xfrm>
              <a:off x="1494940" y="301643"/>
              <a:ext cx="64365" cy="113282"/>
            </a:xfrm>
            <a:custGeom>
              <a:avLst/>
              <a:gdLst>
                <a:gd name="T0" fmla="*/ 217 w 219"/>
                <a:gd name="T1" fmla="*/ 386 h 386"/>
                <a:gd name="T2" fmla="*/ 153 w 219"/>
                <a:gd name="T3" fmla="*/ 386 h 386"/>
                <a:gd name="T4" fmla="*/ 155 w 219"/>
                <a:gd name="T5" fmla="*/ 280 h 386"/>
                <a:gd name="T6" fmla="*/ 126 w 219"/>
                <a:gd name="T7" fmla="*/ 196 h 386"/>
                <a:gd name="T8" fmla="*/ 96 w 219"/>
                <a:gd name="T9" fmla="*/ 201 h 386"/>
                <a:gd name="T10" fmla="*/ 64 w 219"/>
                <a:gd name="T11" fmla="*/ 230 h 386"/>
                <a:gd name="T12" fmla="*/ 64 w 219"/>
                <a:gd name="T13" fmla="*/ 386 h 386"/>
                <a:gd name="T14" fmla="*/ 0 w 219"/>
                <a:gd name="T15" fmla="*/ 386 h 386"/>
                <a:gd name="T16" fmla="*/ 0 w 219"/>
                <a:gd name="T17" fmla="*/ 0 h 386"/>
                <a:gd name="T18" fmla="*/ 64 w 219"/>
                <a:gd name="T19" fmla="*/ 0 h 386"/>
                <a:gd name="T20" fmla="*/ 64 w 219"/>
                <a:gd name="T21" fmla="*/ 168 h 386"/>
                <a:gd name="T22" fmla="*/ 130 w 219"/>
                <a:gd name="T23" fmla="*/ 140 h 386"/>
                <a:gd name="T24" fmla="*/ 219 w 219"/>
                <a:gd name="T25" fmla="*/ 244 h 386"/>
                <a:gd name="T26" fmla="*/ 219 w 219"/>
                <a:gd name="T27" fmla="*/ 274 h 386"/>
                <a:gd name="T28" fmla="*/ 217 w 219"/>
                <a:gd name="T29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9" h="386">
                  <a:moveTo>
                    <a:pt x="217" y="386"/>
                  </a:moveTo>
                  <a:lnTo>
                    <a:pt x="153" y="386"/>
                  </a:lnTo>
                  <a:cubicBezTo>
                    <a:pt x="154" y="325"/>
                    <a:pt x="155" y="313"/>
                    <a:pt x="155" y="280"/>
                  </a:cubicBezTo>
                  <a:cubicBezTo>
                    <a:pt x="155" y="213"/>
                    <a:pt x="153" y="196"/>
                    <a:pt x="126" y="196"/>
                  </a:cubicBezTo>
                  <a:cubicBezTo>
                    <a:pt x="116" y="196"/>
                    <a:pt x="100" y="198"/>
                    <a:pt x="96" y="201"/>
                  </a:cubicBezTo>
                  <a:cubicBezTo>
                    <a:pt x="92" y="204"/>
                    <a:pt x="75" y="216"/>
                    <a:pt x="64" y="230"/>
                  </a:cubicBezTo>
                  <a:lnTo>
                    <a:pt x="64" y="386"/>
                  </a:lnTo>
                  <a:lnTo>
                    <a:pt x="0" y="386"/>
                  </a:lnTo>
                  <a:lnTo>
                    <a:pt x="0" y="0"/>
                  </a:lnTo>
                  <a:lnTo>
                    <a:pt x="64" y="0"/>
                  </a:lnTo>
                  <a:lnTo>
                    <a:pt x="64" y="168"/>
                  </a:lnTo>
                  <a:cubicBezTo>
                    <a:pt x="83" y="150"/>
                    <a:pt x="104" y="140"/>
                    <a:pt x="130" y="140"/>
                  </a:cubicBezTo>
                  <a:cubicBezTo>
                    <a:pt x="212" y="140"/>
                    <a:pt x="219" y="191"/>
                    <a:pt x="219" y="244"/>
                  </a:cubicBezTo>
                  <a:cubicBezTo>
                    <a:pt x="219" y="254"/>
                    <a:pt x="219" y="264"/>
                    <a:pt x="219" y="274"/>
                  </a:cubicBezTo>
                  <a:cubicBezTo>
                    <a:pt x="218" y="308"/>
                    <a:pt x="218" y="326"/>
                    <a:pt x="217" y="38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9" name="Freeform 60"/>
            <p:cNvSpPr>
              <a:spLocks noEditPoints="1"/>
            </p:cNvSpPr>
            <p:nvPr/>
          </p:nvSpPr>
          <p:spPr bwMode="auto">
            <a:xfrm>
              <a:off x="1574752" y="342837"/>
              <a:ext cx="65651" cy="73375"/>
            </a:xfrm>
            <a:custGeom>
              <a:avLst/>
              <a:gdLst>
                <a:gd name="T0" fmla="*/ 117 w 223"/>
                <a:gd name="T1" fmla="*/ 48 h 253"/>
                <a:gd name="T2" fmla="*/ 90 w 223"/>
                <a:gd name="T3" fmla="*/ 55 h 253"/>
                <a:gd name="T4" fmla="*/ 70 w 223"/>
                <a:gd name="T5" fmla="*/ 94 h 253"/>
                <a:gd name="T6" fmla="*/ 165 w 223"/>
                <a:gd name="T7" fmla="*/ 94 h 253"/>
                <a:gd name="T8" fmla="*/ 117 w 223"/>
                <a:gd name="T9" fmla="*/ 48 h 253"/>
                <a:gd name="T10" fmla="*/ 68 w 223"/>
                <a:gd name="T11" fmla="*/ 134 h 253"/>
                <a:gd name="T12" fmla="*/ 130 w 223"/>
                <a:gd name="T13" fmla="*/ 199 h 253"/>
                <a:gd name="T14" fmla="*/ 213 w 223"/>
                <a:gd name="T15" fmla="*/ 164 h 253"/>
                <a:gd name="T16" fmla="*/ 219 w 223"/>
                <a:gd name="T17" fmla="*/ 226 h 253"/>
                <a:gd name="T18" fmla="*/ 117 w 223"/>
                <a:gd name="T19" fmla="*/ 253 h 253"/>
                <a:gd name="T20" fmla="*/ 0 w 223"/>
                <a:gd name="T21" fmla="*/ 127 h 253"/>
                <a:gd name="T22" fmla="*/ 117 w 223"/>
                <a:gd name="T23" fmla="*/ 0 h 253"/>
                <a:gd name="T24" fmla="*/ 223 w 223"/>
                <a:gd name="T25" fmla="*/ 134 h 253"/>
                <a:gd name="T26" fmla="*/ 68 w 223"/>
                <a:gd name="T27" fmla="*/ 134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3" h="253">
                  <a:moveTo>
                    <a:pt x="117" y="48"/>
                  </a:moveTo>
                  <a:cubicBezTo>
                    <a:pt x="109" y="48"/>
                    <a:pt x="92" y="54"/>
                    <a:pt x="90" y="55"/>
                  </a:cubicBezTo>
                  <a:cubicBezTo>
                    <a:pt x="89" y="56"/>
                    <a:pt x="73" y="72"/>
                    <a:pt x="70" y="94"/>
                  </a:cubicBezTo>
                  <a:lnTo>
                    <a:pt x="165" y="94"/>
                  </a:lnTo>
                  <a:cubicBezTo>
                    <a:pt x="163" y="66"/>
                    <a:pt x="158" y="48"/>
                    <a:pt x="117" y="48"/>
                  </a:cubicBezTo>
                  <a:close/>
                  <a:moveTo>
                    <a:pt x="68" y="134"/>
                  </a:moveTo>
                  <a:cubicBezTo>
                    <a:pt x="69" y="166"/>
                    <a:pt x="93" y="199"/>
                    <a:pt x="130" y="199"/>
                  </a:cubicBezTo>
                  <a:cubicBezTo>
                    <a:pt x="155" y="199"/>
                    <a:pt x="183" y="188"/>
                    <a:pt x="213" y="164"/>
                  </a:cubicBezTo>
                  <a:lnTo>
                    <a:pt x="219" y="226"/>
                  </a:lnTo>
                  <a:cubicBezTo>
                    <a:pt x="190" y="243"/>
                    <a:pt x="164" y="253"/>
                    <a:pt x="117" y="253"/>
                  </a:cubicBezTo>
                  <a:cubicBezTo>
                    <a:pt x="50" y="253"/>
                    <a:pt x="0" y="206"/>
                    <a:pt x="0" y="127"/>
                  </a:cubicBezTo>
                  <a:cubicBezTo>
                    <a:pt x="0" y="48"/>
                    <a:pt x="48" y="0"/>
                    <a:pt x="117" y="0"/>
                  </a:cubicBezTo>
                  <a:cubicBezTo>
                    <a:pt x="199" y="0"/>
                    <a:pt x="223" y="44"/>
                    <a:pt x="223" y="134"/>
                  </a:cubicBezTo>
                  <a:lnTo>
                    <a:pt x="68" y="134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0" name="Freeform 61"/>
            <p:cNvSpPr>
              <a:spLocks/>
            </p:cNvSpPr>
            <p:nvPr/>
          </p:nvSpPr>
          <p:spPr bwMode="auto">
            <a:xfrm>
              <a:off x="911798" y="478002"/>
              <a:ext cx="83673" cy="104270"/>
            </a:xfrm>
            <a:custGeom>
              <a:avLst/>
              <a:gdLst>
                <a:gd name="T0" fmla="*/ 287 w 287"/>
                <a:gd name="T1" fmla="*/ 224 h 355"/>
                <a:gd name="T2" fmla="*/ 139 w 287"/>
                <a:gd name="T3" fmla="*/ 355 h 355"/>
                <a:gd name="T4" fmla="*/ 0 w 287"/>
                <a:gd name="T5" fmla="*/ 238 h 355"/>
                <a:gd name="T6" fmla="*/ 0 w 287"/>
                <a:gd name="T7" fmla="*/ 0 h 355"/>
                <a:gd name="T8" fmla="*/ 64 w 287"/>
                <a:gd name="T9" fmla="*/ 0 h 355"/>
                <a:gd name="T10" fmla="*/ 64 w 287"/>
                <a:gd name="T11" fmla="*/ 223 h 355"/>
                <a:gd name="T12" fmla="*/ 141 w 287"/>
                <a:gd name="T13" fmla="*/ 300 h 355"/>
                <a:gd name="T14" fmla="*/ 223 w 287"/>
                <a:gd name="T15" fmla="*/ 222 h 355"/>
                <a:gd name="T16" fmla="*/ 223 w 287"/>
                <a:gd name="T17" fmla="*/ 0 h 355"/>
                <a:gd name="T18" fmla="*/ 287 w 287"/>
                <a:gd name="T19" fmla="*/ 0 h 355"/>
                <a:gd name="T20" fmla="*/ 287 w 287"/>
                <a:gd name="T21" fmla="*/ 224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7" h="355">
                  <a:moveTo>
                    <a:pt x="287" y="224"/>
                  </a:moveTo>
                  <a:cubicBezTo>
                    <a:pt x="287" y="315"/>
                    <a:pt x="224" y="355"/>
                    <a:pt x="139" y="355"/>
                  </a:cubicBezTo>
                  <a:cubicBezTo>
                    <a:pt x="67" y="355"/>
                    <a:pt x="0" y="313"/>
                    <a:pt x="0" y="238"/>
                  </a:cubicBezTo>
                  <a:lnTo>
                    <a:pt x="0" y="0"/>
                  </a:lnTo>
                  <a:lnTo>
                    <a:pt x="64" y="0"/>
                  </a:lnTo>
                  <a:lnTo>
                    <a:pt x="64" y="223"/>
                  </a:lnTo>
                  <a:cubicBezTo>
                    <a:pt x="64" y="285"/>
                    <a:pt x="107" y="300"/>
                    <a:pt x="141" y="300"/>
                  </a:cubicBezTo>
                  <a:cubicBezTo>
                    <a:pt x="181" y="300"/>
                    <a:pt x="223" y="284"/>
                    <a:pt x="223" y="222"/>
                  </a:cubicBezTo>
                  <a:lnTo>
                    <a:pt x="223" y="0"/>
                  </a:lnTo>
                  <a:lnTo>
                    <a:pt x="287" y="0"/>
                  </a:lnTo>
                  <a:lnTo>
                    <a:pt x="287" y="224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1" name="Freeform 62"/>
            <p:cNvSpPr>
              <a:spLocks/>
            </p:cNvSpPr>
            <p:nvPr/>
          </p:nvSpPr>
          <p:spPr bwMode="auto">
            <a:xfrm>
              <a:off x="1013493" y="507610"/>
              <a:ext cx="65651" cy="72088"/>
            </a:xfrm>
            <a:custGeom>
              <a:avLst/>
              <a:gdLst>
                <a:gd name="T0" fmla="*/ 222 w 225"/>
                <a:gd name="T1" fmla="*/ 246 h 246"/>
                <a:gd name="T2" fmla="*/ 159 w 225"/>
                <a:gd name="T3" fmla="*/ 246 h 246"/>
                <a:gd name="T4" fmla="*/ 161 w 225"/>
                <a:gd name="T5" fmla="*/ 124 h 246"/>
                <a:gd name="T6" fmla="*/ 160 w 225"/>
                <a:gd name="T7" fmla="*/ 94 h 246"/>
                <a:gd name="T8" fmla="*/ 132 w 225"/>
                <a:gd name="T9" fmla="*/ 55 h 246"/>
                <a:gd name="T10" fmla="*/ 102 w 225"/>
                <a:gd name="T11" fmla="*/ 61 h 246"/>
                <a:gd name="T12" fmla="*/ 70 w 225"/>
                <a:gd name="T13" fmla="*/ 89 h 246"/>
                <a:gd name="T14" fmla="*/ 70 w 225"/>
                <a:gd name="T15" fmla="*/ 246 h 246"/>
                <a:gd name="T16" fmla="*/ 6 w 225"/>
                <a:gd name="T17" fmla="*/ 246 h 246"/>
                <a:gd name="T18" fmla="*/ 6 w 225"/>
                <a:gd name="T19" fmla="*/ 77 h 246"/>
                <a:gd name="T20" fmla="*/ 0 w 225"/>
                <a:gd name="T21" fmla="*/ 6 h 246"/>
                <a:gd name="T22" fmla="*/ 57 w 225"/>
                <a:gd name="T23" fmla="*/ 6 h 246"/>
                <a:gd name="T24" fmla="*/ 63 w 225"/>
                <a:gd name="T25" fmla="*/ 34 h 246"/>
                <a:gd name="T26" fmla="*/ 136 w 225"/>
                <a:gd name="T27" fmla="*/ 0 h 246"/>
                <a:gd name="T28" fmla="*/ 225 w 225"/>
                <a:gd name="T29" fmla="*/ 104 h 246"/>
                <a:gd name="T30" fmla="*/ 225 w 225"/>
                <a:gd name="T31" fmla="*/ 133 h 246"/>
                <a:gd name="T32" fmla="*/ 222 w 225"/>
                <a:gd name="T33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5" h="246">
                  <a:moveTo>
                    <a:pt x="222" y="246"/>
                  </a:moveTo>
                  <a:lnTo>
                    <a:pt x="159" y="246"/>
                  </a:lnTo>
                  <a:cubicBezTo>
                    <a:pt x="160" y="176"/>
                    <a:pt x="161" y="170"/>
                    <a:pt x="161" y="124"/>
                  </a:cubicBezTo>
                  <a:cubicBezTo>
                    <a:pt x="161" y="115"/>
                    <a:pt x="161" y="104"/>
                    <a:pt x="160" y="94"/>
                  </a:cubicBezTo>
                  <a:cubicBezTo>
                    <a:pt x="157" y="64"/>
                    <a:pt x="151" y="55"/>
                    <a:pt x="132" y="55"/>
                  </a:cubicBezTo>
                  <a:cubicBezTo>
                    <a:pt x="122" y="55"/>
                    <a:pt x="105" y="57"/>
                    <a:pt x="102" y="61"/>
                  </a:cubicBezTo>
                  <a:cubicBezTo>
                    <a:pt x="98" y="63"/>
                    <a:pt x="81" y="76"/>
                    <a:pt x="70" y="89"/>
                  </a:cubicBezTo>
                  <a:lnTo>
                    <a:pt x="70" y="246"/>
                  </a:lnTo>
                  <a:lnTo>
                    <a:pt x="6" y="246"/>
                  </a:lnTo>
                  <a:lnTo>
                    <a:pt x="6" y="77"/>
                  </a:lnTo>
                  <a:cubicBezTo>
                    <a:pt x="6" y="56"/>
                    <a:pt x="2" y="19"/>
                    <a:pt x="0" y="6"/>
                  </a:cubicBezTo>
                  <a:lnTo>
                    <a:pt x="57" y="6"/>
                  </a:lnTo>
                  <a:lnTo>
                    <a:pt x="63" y="34"/>
                  </a:lnTo>
                  <a:cubicBezTo>
                    <a:pt x="84" y="10"/>
                    <a:pt x="108" y="0"/>
                    <a:pt x="136" y="0"/>
                  </a:cubicBezTo>
                  <a:cubicBezTo>
                    <a:pt x="218" y="0"/>
                    <a:pt x="225" y="50"/>
                    <a:pt x="225" y="104"/>
                  </a:cubicBezTo>
                  <a:lnTo>
                    <a:pt x="225" y="133"/>
                  </a:lnTo>
                  <a:cubicBezTo>
                    <a:pt x="225" y="167"/>
                    <a:pt x="224" y="185"/>
                    <a:pt x="222" y="24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2" name="Freeform 63"/>
            <p:cNvSpPr>
              <a:spLocks noEditPoints="1"/>
            </p:cNvSpPr>
            <p:nvPr/>
          </p:nvSpPr>
          <p:spPr bwMode="auto">
            <a:xfrm>
              <a:off x="1099742" y="474140"/>
              <a:ext cx="21884" cy="105558"/>
            </a:xfrm>
            <a:custGeom>
              <a:avLst/>
              <a:gdLst>
                <a:gd name="T0" fmla="*/ 6 w 75"/>
                <a:gd name="T1" fmla="*/ 362 h 362"/>
                <a:gd name="T2" fmla="*/ 6 w 75"/>
                <a:gd name="T3" fmla="*/ 122 h 362"/>
                <a:gd name="T4" fmla="*/ 70 w 75"/>
                <a:gd name="T5" fmla="*/ 122 h 362"/>
                <a:gd name="T6" fmla="*/ 70 w 75"/>
                <a:gd name="T7" fmla="*/ 362 h 362"/>
                <a:gd name="T8" fmla="*/ 6 w 75"/>
                <a:gd name="T9" fmla="*/ 362 h 362"/>
                <a:gd name="T10" fmla="*/ 38 w 75"/>
                <a:gd name="T11" fmla="*/ 77 h 362"/>
                <a:gd name="T12" fmla="*/ 0 w 75"/>
                <a:gd name="T13" fmla="*/ 38 h 362"/>
                <a:gd name="T14" fmla="*/ 38 w 75"/>
                <a:gd name="T15" fmla="*/ 0 h 362"/>
                <a:gd name="T16" fmla="*/ 75 w 75"/>
                <a:gd name="T17" fmla="*/ 37 h 362"/>
                <a:gd name="T18" fmla="*/ 38 w 75"/>
                <a:gd name="T19" fmla="*/ 77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362">
                  <a:moveTo>
                    <a:pt x="6" y="362"/>
                  </a:moveTo>
                  <a:lnTo>
                    <a:pt x="6" y="122"/>
                  </a:lnTo>
                  <a:lnTo>
                    <a:pt x="70" y="122"/>
                  </a:lnTo>
                  <a:lnTo>
                    <a:pt x="70" y="362"/>
                  </a:lnTo>
                  <a:lnTo>
                    <a:pt x="6" y="362"/>
                  </a:lnTo>
                  <a:close/>
                  <a:moveTo>
                    <a:pt x="38" y="77"/>
                  </a:moveTo>
                  <a:cubicBezTo>
                    <a:pt x="17" y="77"/>
                    <a:pt x="0" y="59"/>
                    <a:pt x="0" y="38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58" y="0"/>
                    <a:pt x="75" y="16"/>
                    <a:pt x="75" y="37"/>
                  </a:cubicBezTo>
                  <a:cubicBezTo>
                    <a:pt x="75" y="59"/>
                    <a:pt x="58" y="77"/>
                    <a:pt x="38" y="77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3" name="Freeform 64"/>
            <p:cNvSpPr>
              <a:spLocks/>
            </p:cNvSpPr>
            <p:nvPr/>
          </p:nvSpPr>
          <p:spPr bwMode="auto">
            <a:xfrm>
              <a:off x="1135786" y="510184"/>
              <a:ext cx="65651" cy="72088"/>
            </a:xfrm>
            <a:custGeom>
              <a:avLst/>
              <a:gdLst>
                <a:gd name="T0" fmla="*/ 31 w 51"/>
                <a:gd name="T1" fmla="*/ 56 h 56"/>
                <a:gd name="T2" fmla="*/ 20 w 51"/>
                <a:gd name="T3" fmla="*/ 56 h 56"/>
                <a:gd name="T4" fmla="*/ 0 w 51"/>
                <a:gd name="T5" fmla="*/ 0 h 56"/>
                <a:gd name="T6" fmla="*/ 15 w 51"/>
                <a:gd name="T7" fmla="*/ 0 h 56"/>
                <a:gd name="T8" fmla="*/ 26 w 51"/>
                <a:gd name="T9" fmla="*/ 33 h 56"/>
                <a:gd name="T10" fmla="*/ 37 w 51"/>
                <a:gd name="T11" fmla="*/ 0 h 56"/>
                <a:gd name="T12" fmla="*/ 51 w 51"/>
                <a:gd name="T13" fmla="*/ 0 h 56"/>
                <a:gd name="T14" fmla="*/ 31 w 51"/>
                <a:gd name="T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56">
                  <a:moveTo>
                    <a:pt x="31" y="56"/>
                  </a:moveTo>
                  <a:lnTo>
                    <a:pt x="20" y="5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26" y="33"/>
                  </a:lnTo>
                  <a:lnTo>
                    <a:pt x="37" y="0"/>
                  </a:lnTo>
                  <a:lnTo>
                    <a:pt x="51" y="0"/>
                  </a:lnTo>
                  <a:lnTo>
                    <a:pt x="31" y="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4" name="Freeform 65"/>
            <p:cNvSpPr>
              <a:spLocks noEditPoints="1"/>
            </p:cNvSpPr>
            <p:nvPr/>
          </p:nvSpPr>
          <p:spPr bwMode="auto">
            <a:xfrm>
              <a:off x="1213024" y="507610"/>
              <a:ext cx="64365" cy="74663"/>
            </a:xfrm>
            <a:custGeom>
              <a:avLst/>
              <a:gdLst>
                <a:gd name="T0" fmla="*/ 117 w 222"/>
                <a:gd name="T1" fmla="*/ 47 h 253"/>
                <a:gd name="T2" fmla="*/ 90 w 222"/>
                <a:gd name="T3" fmla="*/ 55 h 253"/>
                <a:gd name="T4" fmla="*/ 69 w 222"/>
                <a:gd name="T5" fmla="*/ 93 h 253"/>
                <a:gd name="T6" fmla="*/ 165 w 222"/>
                <a:gd name="T7" fmla="*/ 93 h 253"/>
                <a:gd name="T8" fmla="*/ 117 w 222"/>
                <a:gd name="T9" fmla="*/ 47 h 253"/>
                <a:gd name="T10" fmla="*/ 67 w 222"/>
                <a:gd name="T11" fmla="*/ 133 h 253"/>
                <a:gd name="T12" fmla="*/ 130 w 222"/>
                <a:gd name="T13" fmla="*/ 198 h 253"/>
                <a:gd name="T14" fmla="*/ 213 w 222"/>
                <a:gd name="T15" fmla="*/ 163 h 253"/>
                <a:gd name="T16" fmla="*/ 219 w 222"/>
                <a:gd name="T17" fmla="*/ 226 h 253"/>
                <a:gd name="T18" fmla="*/ 117 w 222"/>
                <a:gd name="T19" fmla="*/ 253 h 253"/>
                <a:gd name="T20" fmla="*/ 0 w 222"/>
                <a:gd name="T21" fmla="*/ 127 h 253"/>
                <a:gd name="T22" fmla="*/ 117 w 222"/>
                <a:gd name="T23" fmla="*/ 0 h 253"/>
                <a:gd name="T24" fmla="*/ 222 w 222"/>
                <a:gd name="T25" fmla="*/ 133 h 253"/>
                <a:gd name="T26" fmla="*/ 67 w 222"/>
                <a:gd name="T27" fmla="*/ 13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2" h="253">
                  <a:moveTo>
                    <a:pt x="117" y="47"/>
                  </a:moveTo>
                  <a:cubicBezTo>
                    <a:pt x="109" y="47"/>
                    <a:pt x="92" y="53"/>
                    <a:pt x="90" y="55"/>
                  </a:cubicBezTo>
                  <a:cubicBezTo>
                    <a:pt x="89" y="56"/>
                    <a:pt x="73" y="71"/>
                    <a:pt x="69" y="93"/>
                  </a:cubicBezTo>
                  <a:lnTo>
                    <a:pt x="165" y="93"/>
                  </a:lnTo>
                  <a:cubicBezTo>
                    <a:pt x="163" y="66"/>
                    <a:pt x="158" y="47"/>
                    <a:pt x="117" y="47"/>
                  </a:cubicBezTo>
                  <a:close/>
                  <a:moveTo>
                    <a:pt x="67" y="133"/>
                  </a:moveTo>
                  <a:cubicBezTo>
                    <a:pt x="69" y="166"/>
                    <a:pt x="93" y="198"/>
                    <a:pt x="130" y="198"/>
                  </a:cubicBezTo>
                  <a:cubicBezTo>
                    <a:pt x="155" y="198"/>
                    <a:pt x="183" y="188"/>
                    <a:pt x="213" y="163"/>
                  </a:cubicBezTo>
                  <a:lnTo>
                    <a:pt x="219" y="226"/>
                  </a:lnTo>
                  <a:cubicBezTo>
                    <a:pt x="190" y="243"/>
                    <a:pt x="164" y="253"/>
                    <a:pt x="117" y="253"/>
                  </a:cubicBezTo>
                  <a:cubicBezTo>
                    <a:pt x="50" y="253"/>
                    <a:pt x="0" y="205"/>
                    <a:pt x="0" y="127"/>
                  </a:cubicBezTo>
                  <a:cubicBezTo>
                    <a:pt x="0" y="47"/>
                    <a:pt x="48" y="0"/>
                    <a:pt x="117" y="0"/>
                  </a:cubicBezTo>
                  <a:cubicBezTo>
                    <a:pt x="199" y="0"/>
                    <a:pt x="222" y="43"/>
                    <a:pt x="222" y="133"/>
                  </a:cubicBezTo>
                  <a:lnTo>
                    <a:pt x="67" y="133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5" name="Freeform 66"/>
            <p:cNvSpPr>
              <a:spLocks/>
            </p:cNvSpPr>
            <p:nvPr/>
          </p:nvSpPr>
          <p:spPr bwMode="auto">
            <a:xfrm>
              <a:off x="1295411" y="507610"/>
              <a:ext cx="46342" cy="72088"/>
            </a:xfrm>
            <a:custGeom>
              <a:avLst/>
              <a:gdLst>
                <a:gd name="T0" fmla="*/ 105 w 157"/>
                <a:gd name="T1" fmla="*/ 78 h 246"/>
                <a:gd name="T2" fmla="*/ 96 w 157"/>
                <a:gd name="T3" fmla="*/ 53 h 246"/>
                <a:gd name="T4" fmla="*/ 71 w 157"/>
                <a:gd name="T5" fmla="*/ 82 h 246"/>
                <a:gd name="T6" fmla="*/ 71 w 157"/>
                <a:gd name="T7" fmla="*/ 246 h 246"/>
                <a:gd name="T8" fmla="*/ 7 w 157"/>
                <a:gd name="T9" fmla="*/ 246 h 246"/>
                <a:gd name="T10" fmla="*/ 7 w 157"/>
                <a:gd name="T11" fmla="*/ 76 h 246"/>
                <a:gd name="T12" fmla="*/ 0 w 157"/>
                <a:gd name="T13" fmla="*/ 6 h 246"/>
                <a:gd name="T14" fmla="*/ 57 w 157"/>
                <a:gd name="T15" fmla="*/ 6 h 246"/>
                <a:gd name="T16" fmla="*/ 64 w 157"/>
                <a:gd name="T17" fmla="*/ 35 h 246"/>
                <a:gd name="T18" fmla="*/ 115 w 157"/>
                <a:gd name="T19" fmla="*/ 0 h 246"/>
                <a:gd name="T20" fmla="*/ 157 w 157"/>
                <a:gd name="T21" fmla="*/ 49 h 246"/>
                <a:gd name="T22" fmla="*/ 155 w 157"/>
                <a:gd name="T23" fmla="*/ 72 h 246"/>
                <a:gd name="T24" fmla="*/ 105 w 157"/>
                <a:gd name="T25" fmla="*/ 7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7" h="246">
                  <a:moveTo>
                    <a:pt x="105" y="78"/>
                  </a:moveTo>
                  <a:cubicBezTo>
                    <a:pt x="105" y="66"/>
                    <a:pt x="106" y="53"/>
                    <a:pt x="96" y="53"/>
                  </a:cubicBezTo>
                  <a:cubicBezTo>
                    <a:pt x="87" y="53"/>
                    <a:pt x="81" y="64"/>
                    <a:pt x="71" y="82"/>
                  </a:cubicBezTo>
                  <a:lnTo>
                    <a:pt x="71" y="246"/>
                  </a:lnTo>
                  <a:lnTo>
                    <a:pt x="7" y="246"/>
                  </a:lnTo>
                  <a:lnTo>
                    <a:pt x="7" y="76"/>
                  </a:lnTo>
                  <a:cubicBezTo>
                    <a:pt x="7" y="53"/>
                    <a:pt x="4" y="29"/>
                    <a:pt x="0" y="6"/>
                  </a:cubicBezTo>
                  <a:lnTo>
                    <a:pt x="57" y="6"/>
                  </a:lnTo>
                  <a:lnTo>
                    <a:pt x="64" y="35"/>
                  </a:lnTo>
                  <a:cubicBezTo>
                    <a:pt x="73" y="18"/>
                    <a:pt x="95" y="0"/>
                    <a:pt x="115" y="0"/>
                  </a:cubicBezTo>
                  <a:cubicBezTo>
                    <a:pt x="146" y="0"/>
                    <a:pt x="157" y="20"/>
                    <a:pt x="157" y="49"/>
                  </a:cubicBezTo>
                  <a:cubicBezTo>
                    <a:pt x="157" y="56"/>
                    <a:pt x="156" y="64"/>
                    <a:pt x="155" y="72"/>
                  </a:cubicBezTo>
                  <a:lnTo>
                    <a:pt x="105" y="78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6" name="Freeform 67"/>
            <p:cNvSpPr>
              <a:spLocks/>
            </p:cNvSpPr>
            <p:nvPr/>
          </p:nvSpPr>
          <p:spPr bwMode="auto">
            <a:xfrm>
              <a:off x="1353338" y="507610"/>
              <a:ext cx="56641" cy="74663"/>
            </a:xfrm>
            <a:custGeom>
              <a:avLst/>
              <a:gdLst>
                <a:gd name="T0" fmla="*/ 89 w 190"/>
                <a:gd name="T1" fmla="*/ 253 h 253"/>
                <a:gd name="T2" fmla="*/ 1 w 190"/>
                <a:gd name="T3" fmla="*/ 229 h 253"/>
                <a:gd name="T4" fmla="*/ 8 w 190"/>
                <a:gd name="T5" fmla="*/ 176 h 253"/>
                <a:gd name="T6" fmla="*/ 87 w 190"/>
                <a:gd name="T7" fmla="*/ 200 h 253"/>
                <a:gd name="T8" fmla="*/ 125 w 190"/>
                <a:gd name="T9" fmla="*/ 183 h 253"/>
                <a:gd name="T10" fmla="*/ 0 w 190"/>
                <a:gd name="T11" fmla="*/ 69 h 253"/>
                <a:gd name="T12" fmla="*/ 99 w 190"/>
                <a:gd name="T13" fmla="*/ 0 h 253"/>
                <a:gd name="T14" fmla="*/ 182 w 190"/>
                <a:gd name="T15" fmla="*/ 21 h 253"/>
                <a:gd name="T16" fmla="*/ 174 w 190"/>
                <a:gd name="T17" fmla="*/ 77 h 253"/>
                <a:gd name="T18" fmla="*/ 96 w 190"/>
                <a:gd name="T19" fmla="*/ 51 h 253"/>
                <a:gd name="T20" fmla="*/ 64 w 190"/>
                <a:gd name="T21" fmla="*/ 67 h 253"/>
                <a:gd name="T22" fmla="*/ 190 w 190"/>
                <a:gd name="T23" fmla="*/ 177 h 253"/>
                <a:gd name="T24" fmla="*/ 89 w 190"/>
                <a:gd name="T25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253">
                  <a:moveTo>
                    <a:pt x="89" y="253"/>
                  </a:moveTo>
                  <a:cubicBezTo>
                    <a:pt x="58" y="253"/>
                    <a:pt x="28" y="246"/>
                    <a:pt x="1" y="229"/>
                  </a:cubicBezTo>
                  <a:lnTo>
                    <a:pt x="8" y="176"/>
                  </a:lnTo>
                  <a:cubicBezTo>
                    <a:pt x="36" y="193"/>
                    <a:pt x="52" y="200"/>
                    <a:pt x="87" y="200"/>
                  </a:cubicBezTo>
                  <a:cubicBezTo>
                    <a:pt x="118" y="200"/>
                    <a:pt x="125" y="191"/>
                    <a:pt x="125" y="183"/>
                  </a:cubicBezTo>
                  <a:cubicBezTo>
                    <a:pt x="125" y="145"/>
                    <a:pt x="0" y="155"/>
                    <a:pt x="0" y="69"/>
                  </a:cubicBezTo>
                  <a:cubicBezTo>
                    <a:pt x="0" y="26"/>
                    <a:pt x="36" y="0"/>
                    <a:pt x="99" y="0"/>
                  </a:cubicBezTo>
                  <a:cubicBezTo>
                    <a:pt x="130" y="0"/>
                    <a:pt x="148" y="6"/>
                    <a:pt x="182" y="21"/>
                  </a:cubicBezTo>
                  <a:lnTo>
                    <a:pt x="174" y="77"/>
                  </a:lnTo>
                  <a:cubicBezTo>
                    <a:pt x="142" y="53"/>
                    <a:pt x="113" y="51"/>
                    <a:pt x="96" y="51"/>
                  </a:cubicBezTo>
                  <a:cubicBezTo>
                    <a:pt x="85" y="51"/>
                    <a:pt x="64" y="54"/>
                    <a:pt x="64" y="67"/>
                  </a:cubicBezTo>
                  <a:cubicBezTo>
                    <a:pt x="64" y="103"/>
                    <a:pt x="190" y="97"/>
                    <a:pt x="190" y="177"/>
                  </a:cubicBezTo>
                  <a:cubicBezTo>
                    <a:pt x="190" y="218"/>
                    <a:pt x="155" y="253"/>
                    <a:pt x="89" y="253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" name="Freeform 68"/>
            <p:cNvSpPr>
              <a:spLocks noEditPoints="1"/>
            </p:cNvSpPr>
            <p:nvPr/>
          </p:nvSpPr>
          <p:spPr bwMode="auto">
            <a:xfrm>
              <a:off x="1426714" y="474140"/>
              <a:ext cx="21884" cy="105558"/>
            </a:xfrm>
            <a:custGeom>
              <a:avLst/>
              <a:gdLst>
                <a:gd name="T0" fmla="*/ 6 w 75"/>
                <a:gd name="T1" fmla="*/ 362 h 362"/>
                <a:gd name="T2" fmla="*/ 6 w 75"/>
                <a:gd name="T3" fmla="*/ 122 h 362"/>
                <a:gd name="T4" fmla="*/ 70 w 75"/>
                <a:gd name="T5" fmla="*/ 122 h 362"/>
                <a:gd name="T6" fmla="*/ 70 w 75"/>
                <a:gd name="T7" fmla="*/ 362 h 362"/>
                <a:gd name="T8" fmla="*/ 6 w 75"/>
                <a:gd name="T9" fmla="*/ 362 h 362"/>
                <a:gd name="T10" fmla="*/ 38 w 75"/>
                <a:gd name="T11" fmla="*/ 77 h 362"/>
                <a:gd name="T12" fmla="*/ 0 w 75"/>
                <a:gd name="T13" fmla="*/ 38 h 362"/>
                <a:gd name="T14" fmla="*/ 38 w 75"/>
                <a:gd name="T15" fmla="*/ 0 h 362"/>
                <a:gd name="T16" fmla="*/ 75 w 75"/>
                <a:gd name="T17" fmla="*/ 37 h 362"/>
                <a:gd name="T18" fmla="*/ 38 w 75"/>
                <a:gd name="T19" fmla="*/ 77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362">
                  <a:moveTo>
                    <a:pt x="6" y="362"/>
                  </a:moveTo>
                  <a:lnTo>
                    <a:pt x="6" y="122"/>
                  </a:lnTo>
                  <a:lnTo>
                    <a:pt x="70" y="122"/>
                  </a:lnTo>
                  <a:lnTo>
                    <a:pt x="70" y="362"/>
                  </a:lnTo>
                  <a:lnTo>
                    <a:pt x="6" y="362"/>
                  </a:lnTo>
                  <a:close/>
                  <a:moveTo>
                    <a:pt x="38" y="77"/>
                  </a:moveTo>
                  <a:cubicBezTo>
                    <a:pt x="17" y="77"/>
                    <a:pt x="0" y="59"/>
                    <a:pt x="0" y="38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58" y="0"/>
                    <a:pt x="75" y="16"/>
                    <a:pt x="75" y="37"/>
                  </a:cubicBezTo>
                  <a:cubicBezTo>
                    <a:pt x="75" y="59"/>
                    <a:pt x="58" y="77"/>
                    <a:pt x="38" y="77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8" name="Freeform 69"/>
            <p:cNvSpPr>
              <a:spLocks/>
            </p:cNvSpPr>
            <p:nvPr/>
          </p:nvSpPr>
          <p:spPr bwMode="auto">
            <a:xfrm>
              <a:off x="1465333" y="485726"/>
              <a:ext cx="46342" cy="96546"/>
            </a:xfrm>
            <a:custGeom>
              <a:avLst/>
              <a:gdLst>
                <a:gd name="T0" fmla="*/ 97 w 160"/>
                <a:gd name="T1" fmla="*/ 328 h 328"/>
                <a:gd name="T2" fmla="*/ 35 w 160"/>
                <a:gd name="T3" fmla="*/ 260 h 328"/>
                <a:gd name="T4" fmla="*/ 35 w 160"/>
                <a:gd name="T5" fmla="*/ 124 h 328"/>
                <a:gd name="T6" fmla="*/ 0 w 160"/>
                <a:gd name="T7" fmla="*/ 124 h 328"/>
                <a:gd name="T8" fmla="*/ 0 w 160"/>
                <a:gd name="T9" fmla="*/ 82 h 328"/>
                <a:gd name="T10" fmla="*/ 35 w 160"/>
                <a:gd name="T11" fmla="*/ 82 h 328"/>
                <a:gd name="T12" fmla="*/ 35 w 160"/>
                <a:gd name="T13" fmla="*/ 0 h 328"/>
                <a:gd name="T14" fmla="*/ 98 w 160"/>
                <a:gd name="T15" fmla="*/ 0 h 328"/>
                <a:gd name="T16" fmla="*/ 98 w 160"/>
                <a:gd name="T17" fmla="*/ 81 h 328"/>
                <a:gd name="T18" fmla="*/ 150 w 160"/>
                <a:gd name="T19" fmla="*/ 81 h 328"/>
                <a:gd name="T20" fmla="*/ 150 w 160"/>
                <a:gd name="T21" fmla="*/ 123 h 328"/>
                <a:gd name="T22" fmla="*/ 98 w 160"/>
                <a:gd name="T23" fmla="*/ 123 h 328"/>
                <a:gd name="T24" fmla="*/ 98 w 160"/>
                <a:gd name="T25" fmla="*/ 248 h 328"/>
                <a:gd name="T26" fmla="*/ 110 w 160"/>
                <a:gd name="T27" fmla="*/ 272 h 328"/>
                <a:gd name="T28" fmla="*/ 154 w 160"/>
                <a:gd name="T29" fmla="*/ 255 h 328"/>
                <a:gd name="T30" fmla="*/ 160 w 160"/>
                <a:gd name="T31" fmla="*/ 307 h 328"/>
                <a:gd name="T32" fmla="*/ 97 w 160"/>
                <a:gd name="T33" fmla="*/ 32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0" h="328">
                  <a:moveTo>
                    <a:pt x="97" y="328"/>
                  </a:moveTo>
                  <a:cubicBezTo>
                    <a:pt x="61" y="328"/>
                    <a:pt x="35" y="305"/>
                    <a:pt x="35" y="260"/>
                  </a:cubicBezTo>
                  <a:lnTo>
                    <a:pt x="35" y="124"/>
                  </a:lnTo>
                  <a:lnTo>
                    <a:pt x="0" y="124"/>
                  </a:lnTo>
                  <a:lnTo>
                    <a:pt x="0" y="82"/>
                  </a:lnTo>
                  <a:lnTo>
                    <a:pt x="35" y="82"/>
                  </a:lnTo>
                  <a:lnTo>
                    <a:pt x="35" y="0"/>
                  </a:lnTo>
                  <a:lnTo>
                    <a:pt x="98" y="0"/>
                  </a:lnTo>
                  <a:lnTo>
                    <a:pt x="98" y="81"/>
                  </a:lnTo>
                  <a:lnTo>
                    <a:pt x="150" y="81"/>
                  </a:lnTo>
                  <a:lnTo>
                    <a:pt x="150" y="123"/>
                  </a:lnTo>
                  <a:lnTo>
                    <a:pt x="98" y="123"/>
                  </a:lnTo>
                  <a:lnTo>
                    <a:pt x="98" y="248"/>
                  </a:lnTo>
                  <a:cubicBezTo>
                    <a:pt x="98" y="271"/>
                    <a:pt x="104" y="272"/>
                    <a:pt x="110" y="272"/>
                  </a:cubicBezTo>
                  <a:cubicBezTo>
                    <a:pt x="124" y="272"/>
                    <a:pt x="142" y="261"/>
                    <a:pt x="154" y="255"/>
                  </a:cubicBezTo>
                  <a:lnTo>
                    <a:pt x="160" y="307"/>
                  </a:lnTo>
                  <a:cubicBezTo>
                    <a:pt x="140" y="319"/>
                    <a:pt x="117" y="328"/>
                    <a:pt x="97" y="328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9" name="Freeform 70"/>
            <p:cNvSpPr>
              <a:spLocks noEditPoints="1"/>
            </p:cNvSpPr>
            <p:nvPr/>
          </p:nvSpPr>
          <p:spPr bwMode="auto">
            <a:xfrm>
              <a:off x="1525835" y="478002"/>
              <a:ext cx="59215" cy="104270"/>
            </a:xfrm>
            <a:custGeom>
              <a:avLst/>
              <a:gdLst>
                <a:gd name="T0" fmla="*/ 148 w 201"/>
                <a:gd name="T1" fmla="*/ 71 h 357"/>
                <a:gd name="T2" fmla="*/ 114 w 201"/>
                <a:gd name="T3" fmla="*/ 36 h 357"/>
                <a:gd name="T4" fmla="*/ 148 w 201"/>
                <a:gd name="T5" fmla="*/ 0 h 357"/>
                <a:gd name="T6" fmla="*/ 182 w 201"/>
                <a:gd name="T7" fmla="*/ 36 h 357"/>
                <a:gd name="T8" fmla="*/ 148 w 201"/>
                <a:gd name="T9" fmla="*/ 71 h 357"/>
                <a:gd name="T10" fmla="*/ 128 w 201"/>
                <a:gd name="T11" fmla="*/ 245 h 357"/>
                <a:gd name="T12" fmla="*/ 65 w 201"/>
                <a:gd name="T13" fmla="*/ 266 h 357"/>
                <a:gd name="T14" fmla="*/ 62 w 201"/>
                <a:gd name="T15" fmla="*/ 284 h 357"/>
                <a:gd name="T16" fmla="*/ 81 w 201"/>
                <a:gd name="T17" fmla="*/ 309 h 357"/>
                <a:gd name="T18" fmla="*/ 128 w 201"/>
                <a:gd name="T19" fmla="*/ 280 h 357"/>
                <a:gd name="T20" fmla="*/ 128 w 201"/>
                <a:gd name="T21" fmla="*/ 245 h 357"/>
                <a:gd name="T22" fmla="*/ 58 w 201"/>
                <a:gd name="T23" fmla="*/ 71 h 357"/>
                <a:gd name="T24" fmla="*/ 24 w 201"/>
                <a:gd name="T25" fmla="*/ 36 h 357"/>
                <a:gd name="T26" fmla="*/ 58 w 201"/>
                <a:gd name="T27" fmla="*/ 0 h 357"/>
                <a:gd name="T28" fmla="*/ 92 w 201"/>
                <a:gd name="T29" fmla="*/ 36 h 357"/>
                <a:gd name="T30" fmla="*/ 58 w 201"/>
                <a:gd name="T31" fmla="*/ 71 h 357"/>
                <a:gd name="T32" fmla="*/ 142 w 201"/>
                <a:gd name="T33" fmla="*/ 350 h 357"/>
                <a:gd name="T34" fmla="*/ 136 w 201"/>
                <a:gd name="T35" fmla="*/ 322 h 357"/>
                <a:gd name="T36" fmla="*/ 69 w 201"/>
                <a:gd name="T37" fmla="*/ 357 h 357"/>
                <a:gd name="T38" fmla="*/ 0 w 201"/>
                <a:gd name="T39" fmla="*/ 297 h 357"/>
                <a:gd name="T40" fmla="*/ 11 w 201"/>
                <a:gd name="T41" fmla="*/ 247 h 357"/>
                <a:gd name="T42" fmla="*/ 128 w 201"/>
                <a:gd name="T43" fmla="*/ 204 h 357"/>
                <a:gd name="T44" fmla="*/ 128 w 201"/>
                <a:gd name="T45" fmla="*/ 186 h 357"/>
                <a:gd name="T46" fmla="*/ 97 w 201"/>
                <a:gd name="T47" fmla="*/ 151 h 357"/>
                <a:gd name="T48" fmla="*/ 63 w 201"/>
                <a:gd name="T49" fmla="*/ 157 h 357"/>
                <a:gd name="T50" fmla="*/ 60 w 201"/>
                <a:gd name="T51" fmla="*/ 176 h 357"/>
                <a:gd name="T52" fmla="*/ 8 w 201"/>
                <a:gd name="T53" fmla="*/ 180 h 357"/>
                <a:gd name="T54" fmla="*/ 8 w 201"/>
                <a:gd name="T55" fmla="*/ 170 h 357"/>
                <a:gd name="T56" fmla="*/ 13 w 201"/>
                <a:gd name="T57" fmla="*/ 134 h 357"/>
                <a:gd name="T58" fmla="*/ 102 w 201"/>
                <a:gd name="T59" fmla="*/ 104 h 357"/>
                <a:gd name="T60" fmla="*/ 192 w 201"/>
                <a:gd name="T61" fmla="*/ 172 h 357"/>
                <a:gd name="T62" fmla="*/ 192 w 201"/>
                <a:gd name="T63" fmla="*/ 279 h 357"/>
                <a:gd name="T64" fmla="*/ 201 w 201"/>
                <a:gd name="T65" fmla="*/ 350 h 357"/>
                <a:gd name="T66" fmla="*/ 142 w 201"/>
                <a:gd name="T67" fmla="*/ 35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1" h="357">
                  <a:moveTo>
                    <a:pt x="148" y="71"/>
                  </a:moveTo>
                  <a:cubicBezTo>
                    <a:pt x="129" y="71"/>
                    <a:pt x="114" y="56"/>
                    <a:pt x="114" y="36"/>
                  </a:cubicBezTo>
                  <a:cubicBezTo>
                    <a:pt x="114" y="17"/>
                    <a:pt x="128" y="0"/>
                    <a:pt x="148" y="0"/>
                  </a:cubicBezTo>
                  <a:cubicBezTo>
                    <a:pt x="167" y="0"/>
                    <a:pt x="182" y="17"/>
                    <a:pt x="182" y="36"/>
                  </a:cubicBezTo>
                  <a:cubicBezTo>
                    <a:pt x="182" y="56"/>
                    <a:pt x="167" y="71"/>
                    <a:pt x="148" y="71"/>
                  </a:cubicBezTo>
                  <a:close/>
                  <a:moveTo>
                    <a:pt x="128" y="245"/>
                  </a:moveTo>
                  <a:cubicBezTo>
                    <a:pt x="102" y="251"/>
                    <a:pt x="88" y="256"/>
                    <a:pt x="65" y="266"/>
                  </a:cubicBezTo>
                  <a:cubicBezTo>
                    <a:pt x="63" y="273"/>
                    <a:pt x="62" y="276"/>
                    <a:pt x="62" y="284"/>
                  </a:cubicBezTo>
                  <a:cubicBezTo>
                    <a:pt x="62" y="297"/>
                    <a:pt x="65" y="309"/>
                    <a:pt x="81" y="309"/>
                  </a:cubicBezTo>
                  <a:cubicBezTo>
                    <a:pt x="93" y="309"/>
                    <a:pt x="109" y="301"/>
                    <a:pt x="128" y="280"/>
                  </a:cubicBezTo>
                  <a:lnTo>
                    <a:pt x="128" y="245"/>
                  </a:lnTo>
                  <a:close/>
                  <a:moveTo>
                    <a:pt x="58" y="71"/>
                  </a:moveTo>
                  <a:cubicBezTo>
                    <a:pt x="39" y="71"/>
                    <a:pt x="24" y="56"/>
                    <a:pt x="24" y="36"/>
                  </a:cubicBezTo>
                  <a:cubicBezTo>
                    <a:pt x="24" y="17"/>
                    <a:pt x="38" y="0"/>
                    <a:pt x="58" y="0"/>
                  </a:cubicBezTo>
                  <a:cubicBezTo>
                    <a:pt x="77" y="0"/>
                    <a:pt x="92" y="17"/>
                    <a:pt x="92" y="36"/>
                  </a:cubicBezTo>
                  <a:cubicBezTo>
                    <a:pt x="92" y="56"/>
                    <a:pt x="77" y="71"/>
                    <a:pt x="58" y="71"/>
                  </a:cubicBezTo>
                  <a:close/>
                  <a:moveTo>
                    <a:pt x="142" y="350"/>
                  </a:moveTo>
                  <a:cubicBezTo>
                    <a:pt x="139" y="340"/>
                    <a:pt x="139" y="335"/>
                    <a:pt x="136" y="322"/>
                  </a:cubicBezTo>
                  <a:cubicBezTo>
                    <a:pt x="124" y="339"/>
                    <a:pt x="100" y="357"/>
                    <a:pt x="69" y="357"/>
                  </a:cubicBezTo>
                  <a:cubicBezTo>
                    <a:pt x="28" y="357"/>
                    <a:pt x="0" y="331"/>
                    <a:pt x="0" y="297"/>
                  </a:cubicBezTo>
                  <a:cubicBezTo>
                    <a:pt x="0" y="276"/>
                    <a:pt x="4" y="256"/>
                    <a:pt x="11" y="247"/>
                  </a:cubicBezTo>
                  <a:cubicBezTo>
                    <a:pt x="24" y="230"/>
                    <a:pt x="95" y="210"/>
                    <a:pt x="128" y="204"/>
                  </a:cubicBezTo>
                  <a:lnTo>
                    <a:pt x="128" y="186"/>
                  </a:lnTo>
                  <a:cubicBezTo>
                    <a:pt x="128" y="160"/>
                    <a:pt x="124" y="151"/>
                    <a:pt x="97" y="151"/>
                  </a:cubicBezTo>
                  <a:cubicBezTo>
                    <a:pt x="86" y="151"/>
                    <a:pt x="66" y="152"/>
                    <a:pt x="63" y="157"/>
                  </a:cubicBezTo>
                  <a:cubicBezTo>
                    <a:pt x="60" y="163"/>
                    <a:pt x="60" y="167"/>
                    <a:pt x="60" y="176"/>
                  </a:cubicBezTo>
                  <a:lnTo>
                    <a:pt x="8" y="180"/>
                  </a:lnTo>
                  <a:cubicBezTo>
                    <a:pt x="8" y="177"/>
                    <a:pt x="8" y="174"/>
                    <a:pt x="8" y="170"/>
                  </a:cubicBezTo>
                  <a:cubicBezTo>
                    <a:pt x="8" y="157"/>
                    <a:pt x="10" y="146"/>
                    <a:pt x="13" y="134"/>
                  </a:cubicBezTo>
                  <a:cubicBezTo>
                    <a:pt x="15" y="125"/>
                    <a:pt x="54" y="104"/>
                    <a:pt x="102" y="104"/>
                  </a:cubicBezTo>
                  <a:cubicBezTo>
                    <a:pt x="158" y="104"/>
                    <a:pt x="192" y="130"/>
                    <a:pt x="192" y="172"/>
                  </a:cubicBezTo>
                  <a:lnTo>
                    <a:pt x="192" y="279"/>
                  </a:lnTo>
                  <a:cubicBezTo>
                    <a:pt x="192" y="305"/>
                    <a:pt x="197" y="332"/>
                    <a:pt x="201" y="350"/>
                  </a:cubicBezTo>
                  <a:lnTo>
                    <a:pt x="142" y="350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0" name="Freeform 71"/>
            <p:cNvSpPr>
              <a:spLocks/>
            </p:cNvSpPr>
            <p:nvPr/>
          </p:nvSpPr>
          <p:spPr bwMode="auto">
            <a:xfrm>
              <a:off x="1596637" y="485726"/>
              <a:ext cx="47629" cy="96546"/>
            </a:xfrm>
            <a:custGeom>
              <a:avLst/>
              <a:gdLst>
                <a:gd name="T0" fmla="*/ 97 w 161"/>
                <a:gd name="T1" fmla="*/ 328 h 328"/>
                <a:gd name="T2" fmla="*/ 35 w 161"/>
                <a:gd name="T3" fmla="*/ 260 h 328"/>
                <a:gd name="T4" fmla="*/ 35 w 161"/>
                <a:gd name="T5" fmla="*/ 124 h 328"/>
                <a:gd name="T6" fmla="*/ 0 w 161"/>
                <a:gd name="T7" fmla="*/ 124 h 328"/>
                <a:gd name="T8" fmla="*/ 0 w 161"/>
                <a:gd name="T9" fmla="*/ 82 h 328"/>
                <a:gd name="T10" fmla="*/ 35 w 161"/>
                <a:gd name="T11" fmla="*/ 82 h 328"/>
                <a:gd name="T12" fmla="*/ 35 w 161"/>
                <a:gd name="T13" fmla="*/ 0 h 328"/>
                <a:gd name="T14" fmla="*/ 98 w 161"/>
                <a:gd name="T15" fmla="*/ 0 h 328"/>
                <a:gd name="T16" fmla="*/ 98 w 161"/>
                <a:gd name="T17" fmla="*/ 81 h 328"/>
                <a:gd name="T18" fmla="*/ 150 w 161"/>
                <a:gd name="T19" fmla="*/ 81 h 328"/>
                <a:gd name="T20" fmla="*/ 150 w 161"/>
                <a:gd name="T21" fmla="*/ 123 h 328"/>
                <a:gd name="T22" fmla="*/ 98 w 161"/>
                <a:gd name="T23" fmla="*/ 123 h 328"/>
                <a:gd name="T24" fmla="*/ 98 w 161"/>
                <a:gd name="T25" fmla="*/ 248 h 328"/>
                <a:gd name="T26" fmla="*/ 110 w 161"/>
                <a:gd name="T27" fmla="*/ 272 h 328"/>
                <a:gd name="T28" fmla="*/ 154 w 161"/>
                <a:gd name="T29" fmla="*/ 255 h 328"/>
                <a:gd name="T30" fmla="*/ 161 w 161"/>
                <a:gd name="T31" fmla="*/ 307 h 328"/>
                <a:gd name="T32" fmla="*/ 97 w 161"/>
                <a:gd name="T33" fmla="*/ 32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1" h="328">
                  <a:moveTo>
                    <a:pt x="97" y="328"/>
                  </a:moveTo>
                  <a:cubicBezTo>
                    <a:pt x="61" y="328"/>
                    <a:pt x="35" y="305"/>
                    <a:pt x="35" y="260"/>
                  </a:cubicBezTo>
                  <a:lnTo>
                    <a:pt x="35" y="124"/>
                  </a:lnTo>
                  <a:lnTo>
                    <a:pt x="0" y="124"/>
                  </a:lnTo>
                  <a:lnTo>
                    <a:pt x="0" y="82"/>
                  </a:lnTo>
                  <a:lnTo>
                    <a:pt x="35" y="82"/>
                  </a:lnTo>
                  <a:lnTo>
                    <a:pt x="35" y="0"/>
                  </a:lnTo>
                  <a:lnTo>
                    <a:pt x="98" y="0"/>
                  </a:lnTo>
                  <a:lnTo>
                    <a:pt x="98" y="81"/>
                  </a:lnTo>
                  <a:lnTo>
                    <a:pt x="150" y="81"/>
                  </a:lnTo>
                  <a:lnTo>
                    <a:pt x="150" y="123"/>
                  </a:lnTo>
                  <a:lnTo>
                    <a:pt x="98" y="123"/>
                  </a:lnTo>
                  <a:lnTo>
                    <a:pt x="98" y="248"/>
                  </a:lnTo>
                  <a:cubicBezTo>
                    <a:pt x="98" y="271"/>
                    <a:pt x="104" y="272"/>
                    <a:pt x="110" y="272"/>
                  </a:cubicBezTo>
                  <a:cubicBezTo>
                    <a:pt x="124" y="272"/>
                    <a:pt x="143" y="261"/>
                    <a:pt x="154" y="255"/>
                  </a:cubicBezTo>
                  <a:lnTo>
                    <a:pt x="161" y="307"/>
                  </a:lnTo>
                  <a:cubicBezTo>
                    <a:pt x="140" y="319"/>
                    <a:pt x="117" y="328"/>
                    <a:pt x="97" y="328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1" name="Freeform 72"/>
            <p:cNvSpPr>
              <a:spLocks noEditPoints="1"/>
            </p:cNvSpPr>
            <p:nvPr/>
          </p:nvSpPr>
          <p:spPr bwMode="auto">
            <a:xfrm>
              <a:off x="913085" y="642776"/>
              <a:ext cx="75950" cy="102983"/>
            </a:xfrm>
            <a:custGeom>
              <a:avLst/>
              <a:gdLst>
                <a:gd name="T0" fmla="*/ 122 w 257"/>
                <a:gd name="T1" fmla="*/ 192 h 351"/>
                <a:gd name="T2" fmla="*/ 64 w 257"/>
                <a:gd name="T3" fmla="*/ 192 h 351"/>
                <a:gd name="T4" fmla="*/ 64 w 257"/>
                <a:gd name="T5" fmla="*/ 299 h 351"/>
                <a:gd name="T6" fmla="*/ 118 w 257"/>
                <a:gd name="T7" fmla="*/ 299 h 351"/>
                <a:gd name="T8" fmla="*/ 188 w 257"/>
                <a:gd name="T9" fmla="*/ 245 h 351"/>
                <a:gd name="T10" fmla="*/ 122 w 257"/>
                <a:gd name="T11" fmla="*/ 192 h 351"/>
                <a:gd name="T12" fmla="*/ 115 w 257"/>
                <a:gd name="T13" fmla="*/ 52 h 351"/>
                <a:gd name="T14" fmla="*/ 64 w 257"/>
                <a:gd name="T15" fmla="*/ 52 h 351"/>
                <a:gd name="T16" fmla="*/ 64 w 257"/>
                <a:gd name="T17" fmla="*/ 141 h 351"/>
                <a:gd name="T18" fmla="*/ 111 w 257"/>
                <a:gd name="T19" fmla="*/ 141 h 351"/>
                <a:gd name="T20" fmla="*/ 167 w 257"/>
                <a:gd name="T21" fmla="*/ 96 h 351"/>
                <a:gd name="T22" fmla="*/ 115 w 257"/>
                <a:gd name="T23" fmla="*/ 52 h 351"/>
                <a:gd name="T24" fmla="*/ 138 w 257"/>
                <a:gd name="T25" fmla="*/ 351 h 351"/>
                <a:gd name="T26" fmla="*/ 0 w 257"/>
                <a:gd name="T27" fmla="*/ 351 h 351"/>
                <a:gd name="T28" fmla="*/ 0 w 257"/>
                <a:gd name="T29" fmla="*/ 5 h 351"/>
                <a:gd name="T30" fmla="*/ 125 w 257"/>
                <a:gd name="T31" fmla="*/ 0 h 351"/>
                <a:gd name="T32" fmla="*/ 235 w 257"/>
                <a:gd name="T33" fmla="*/ 89 h 351"/>
                <a:gd name="T34" fmla="*/ 191 w 257"/>
                <a:gd name="T35" fmla="*/ 163 h 351"/>
                <a:gd name="T36" fmla="*/ 257 w 257"/>
                <a:gd name="T37" fmla="*/ 252 h 351"/>
                <a:gd name="T38" fmla="*/ 138 w 257"/>
                <a:gd name="T39" fmla="*/ 3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7" h="351">
                  <a:moveTo>
                    <a:pt x="122" y="192"/>
                  </a:moveTo>
                  <a:lnTo>
                    <a:pt x="64" y="192"/>
                  </a:lnTo>
                  <a:lnTo>
                    <a:pt x="64" y="299"/>
                  </a:lnTo>
                  <a:lnTo>
                    <a:pt x="118" y="299"/>
                  </a:lnTo>
                  <a:cubicBezTo>
                    <a:pt x="169" y="299"/>
                    <a:pt x="188" y="283"/>
                    <a:pt x="188" y="245"/>
                  </a:cubicBezTo>
                  <a:cubicBezTo>
                    <a:pt x="188" y="210"/>
                    <a:pt x="163" y="192"/>
                    <a:pt x="122" y="192"/>
                  </a:cubicBezTo>
                  <a:close/>
                  <a:moveTo>
                    <a:pt x="115" y="52"/>
                  </a:moveTo>
                  <a:lnTo>
                    <a:pt x="64" y="52"/>
                  </a:lnTo>
                  <a:lnTo>
                    <a:pt x="64" y="141"/>
                  </a:lnTo>
                  <a:lnTo>
                    <a:pt x="111" y="141"/>
                  </a:lnTo>
                  <a:cubicBezTo>
                    <a:pt x="152" y="141"/>
                    <a:pt x="167" y="123"/>
                    <a:pt x="167" y="96"/>
                  </a:cubicBezTo>
                  <a:cubicBezTo>
                    <a:pt x="167" y="72"/>
                    <a:pt x="150" y="52"/>
                    <a:pt x="115" y="52"/>
                  </a:cubicBezTo>
                  <a:close/>
                  <a:moveTo>
                    <a:pt x="138" y="351"/>
                  </a:moveTo>
                  <a:lnTo>
                    <a:pt x="0" y="351"/>
                  </a:lnTo>
                  <a:lnTo>
                    <a:pt x="0" y="5"/>
                  </a:lnTo>
                  <a:cubicBezTo>
                    <a:pt x="42" y="2"/>
                    <a:pt x="83" y="0"/>
                    <a:pt x="125" y="0"/>
                  </a:cubicBezTo>
                  <a:cubicBezTo>
                    <a:pt x="204" y="0"/>
                    <a:pt x="235" y="43"/>
                    <a:pt x="235" y="89"/>
                  </a:cubicBezTo>
                  <a:cubicBezTo>
                    <a:pt x="235" y="119"/>
                    <a:pt x="220" y="152"/>
                    <a:pt x="191" y="163"/>
                  </a:cubicBezTo>
                  <a:cubicBezTo>
                    <a:pt x="231" y="169"/>
                    <a:pt x="257" y="207"/>
                    <a:pt x="257" y="252"/>
                  </a:cubicBezTo>
                  <a:cubicBezTo>
                    <a:pt x="257" y="311"/>
                    <a:pt x="208" y="351"/>
                    <a:pt x="138" y="351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2" name="Freeform 73"/>
            <p:cNvSpPr>
              <a:spLocks/>
            </p:cNvSpPr>
            <p:nvPr/>
          </p:nvSpPr>
          <p:spPr bwMode="auto">
            <a:xfrm>
              <a:off x="1003195" y="673671"/>
              <a:ext cx="46342" cy="72088"/>
            </a:xfrm>
            <a:custGeom>
              <a:avLst/>
              <a:gdLst>
                <a:gd name="T0" fmla="*/ 105 w 157"/>
                <a:gd name="T1" fmla="*/ 77 h 245"/>
                <a:gd name="T2" fmla="*/ 96 w 157"/>
                <a:gd name="T3" fmla="*/ 53 h 245"/>
                <a:gd name="T4" fmla="*/ 71 w 157"/>
                <a:gd name="T5" fmla="*/ 82 h 245"/>
                <a:gd name="T6" fmla="*/ 71 w 157"/>
                <a:gd name="T7" fmla="*/ 245 h 245"/>
                <a:gd name="T8" fmla="*/ 7 w 157"/>
                <a:gd name="T9" fmla="*/ 245 h 245"/>
                <a:gd name="T10" fmla="*/ 7 w 157"/>
                <a:gd name="T11" fmla="*/ 76 h 245"/>
                <a:gd name="T12" fmla="*/ 0 w 157"/>
                <a:gd name="T13" fmla="*/ 5 h 245"/>
                <a:gd name="T14" fmla="*/ 58 w 157"/>
                <a:gd name="T15" fmla="*/ 5 h 245"/>
                <a:gd name="T16" fmla="*/ 64 w 157"/>
                <a:gd name="T17" fmla="*/ 34 h 245"/>
                <a:gd name="T18" fmla="*/ 115 w 157"/>
                <a:gd name="T19" fmla="*/ 0 h 245"/>
                <a:gd name="T20" fmla="*/ 157 w 157"/>
                <a:gd name="T21" fmla="*/ 48 h 245"/>
                <a:gd name="T22" fmla="*/ 155 w 157"/>
                <a:gd name="T23" fmla="*/ 71 h 245"/>
                <a:gd name="T24" fmla="*/ 105 w 157"/>
                <a:gd name="T25" fmla="*/ 77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7" h="245">
                  <a:moveTo>
                    <a:pt x="105" y="77"/>
                  </a:moveTo>
                  <a:cubicBezTo>
                    <a:pt x="105" y="66"/>
                    <a:pt x="106" y="53"/>
                    <a:pt x="96" y="53"/>
                  </a:cubicBezTo>
                  <a:cubicBezTo>
                    <a:pt x="87" y="53"/>
                    <a:pt x="81" y="64"/>
                    <a:pt x="71" y="82"/>
                  </a:cubicBezTo>
                  <a:lnTo>
                    <a:pt x="71" y="245"/>
                  </a:lnTo>
                  <a:lnTo>
                    <a:pt x="7" y="245"/>
                  </a:lnTo>
                  <a:lnTo>
                    <a:pt x="7" y="76"/>
                  </a:lnTo>
                  <a:cubicBezTo>
                    <a:pt x="7" y="53"/>
                    <a:pt x="4" y="29"/>
                    <a:pt x="0" y="5"/>
                  </a:cubicBezTo>
                  <a:lnTo>
                    <a:pt x="58" y="5"/>
                  </a:lnTo>
                  <a:lnTo>
                    <a:pt x="64" y="34"/>
                  </a:lnTo>
                  <a:cubicBezTo>
                    <a:pt x="73" y="17"/>
                    <a:pt x="95" y="0"/>
                    <a:pt x="115" y="0"/>
                  </a:cubicBezTo>
                  <a:cubicBezTo>
                    <a:pt x="146" y="0"/>
                    <a:pt x="157" y="19"/>
                    <a:pt x="157" y="48"/>
                  </a:cubicBezTo>
                  <a:cubicBezTo>
                    <a:pt x="157" y="56"/>
                    <a:pt x="156" y="64"/>
                    <a:pt x="155" y="71"/>
                  </a:cubicBezTo>
                  <a:lnTo>
                    <a:pt x="105" y="77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3" name="Freeform 74"/>
            <p:cNvSpPr>
              <a:spLocks noEditPoints="1"/>
            </p:cNvSpPr>
            <p:nvPr/>
          </p:nvSpPr>
          <p:spPr bwMode="auto">
            <a:xfrm>
              <a:off x="1058549" y="673671"/>
              <a:ext cx="59215" cy="74663"/>
            </a:xfrm>
            <a:custGeom>
              <a:avLst/>
              <a:gdLst>
                <a:gd name="T0" fmla="*/ 128 w 201"/>
                <a:gd name="T1" fmla="*/ 141 h 253"/>
                <a:gd name="T2" fmla="*/ 65 w 201"/>
                <a:gd name="T3" fmla="*/ 162 h 253"/>
                <a:gd name="T4" fmla="*/ 62 w 201"/>
                <a:gd name="T5" fmla="*/ 180 h 253"/>
                <a:gd name="T6" fmla="*/ 81 w 201"/>
                <a:gd name="T7" fmla="*/ 205 h 253"/>
                <a:gd name="T8" fmla="*/ 128 w 201"/>
                <a:gd name="T9" fmla="*/ 177 h 253"/>
                <a:gd name="T10" fmla="*/ 128 w 201"/>
                <a:gd name="T11" fmla="*/ 141 h 253"/>
                <a:gd name="T12" fmla="*/ 142 w 201"/>
                <a:gd name="T13" fmla="*/ 246 h 253"/>
                <a:gd name="T14" fmla="*/ 136 w 201"/>
                <a:gd name="T15" fmla="*/ 218 h 253"/>
                <a:gd name="T16" fmla="*/ 69 w 201"/>
                <a:gd name="T17" fmla="*/ 253 h 253"/>
                <a:gd name="T18" fmla="*/ 0 w 201"/>
                <a:gd name="T19" fmla="*/ 193 h 253"/>
                <a:gd name="T20" fmla="*/ 11 w 201"/>
                <a:gd name="T21" fmla="*/ 143 h 253"/>
                <a:gd name="T22" fmla="*/ 128 w 201"/>
                <a:gd name="T23" fmla="*/ 100 h 253"/>
                <a:gd name="T24" fmla="*/ 128 w 201"/>
                <a:gd name="T25" fmla="*/ 82 h 253"/>
                <a:gd name="T26" fmla="*/ 97 w 201"/>
                <a:gd name="T27" fmla="*/ 48 h 253"/>
                <a:gd name="T28" fmla="*/ 63 w 201"/>
                <a:gd name="T29" fmla="*/ 54 h 253"/>
                <a:gd name="T30" fmla="*/ 60 w 201"/>
                <a:gd name="T31" fmla="*/ 72 h 253"/>
                <a:gd name="T32" fmla="*/ 8 w 201"/>
                <a:gd name="T33" fmla="*/ 77 h 253"/>
                <a:gd name="T34" fmla="*/ 8 w 201"/>
                <a:gd name="T35" fmla="*/ 67 h 253"/>
                <a:gd name="T36" fmla="*/ 13 w 201"/>
                <a:gd name="T37" fmla="*/ 31 h 253"/>
                <a:gd name="T38" fmla="*/ 102 w 201"/>
                <a:gd name="T39" fmla="*/ 0 h 253"/>
                <a:gd name="T40" fmla="*/ 192 w 201"/>
                <a:gd name="T41" fmla="*/ 69 h 253"/>
                <a:gd name="T42" fmla="*/ 192 w 201"/>
                <a:gd name="T43" fmla="*/ 175 h 253"/>
                <a:gd name="T44" fmla="*/ 201 w 201"/>
                <a:gd name="T45" fmla="*/ 246 h 253"/>
                <a:gd name="T46" fmla="*/ 142 w 201"/>
                <a:gd name="T47" fmla="*/ 246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1" h="253">
                  <a:moveTo>
                    <a:pt x="128" y="141"/>
                  </a:moveTo>
                  <a:cubicBezTo>
                    <a:pt x="102" y="148"/>
                    <a:pt x="89" y="152"/>
                    <a:pt x="65" y="162"/>
                  </a:cubicBezTo>
                  <a:cubicBezTo>
                    <a:pt x="63" y="169"/>
                    <a:pt x="62" y="172"/>
                    <a:pt x="62" y="180"/>
                  </a:cubicBezTo>
                  <a:cubicBezTo>
                    <a:pt x="62" y="194"/>
                    <a:pt x="65" y="205"/>
                    <a:pt x="81" y="205"/>
                  </a:cubicBezTo>
                  <a:cubicBezTo>
                    <a:pt x="93" y="205"/>
                    <a:pt x="109" y="197"/>
                    <a:pt x="128" y="177"/>
                  </a:cubicBezTo>
                  <a:lnTo>
                    <a:pt x="128" y="141"/>
                  </a:lnTo>
                  <a:close/>
                  <a:moveTo>
                    <a:pt x="142" y="246"/>
                  </a:moveTo>
                  <a:cubicBezTo>
                    <a:pt x="139" y="236"/>
                    <a:pt x="139" y="232"/>
                    <a:pt x="136" y="218"/>
                  </a:cubicBezTo>
                  <a:cubicBezTo>
                    <a:pt x="125" y="235"/>
                    <a:pt x="100" y="253"/>
                    <a:pt x="69" y="253"/>
                  </a:cubicBezTo>
                  <a:cubicBezTo>
                    <a:pt x="28" y="253"/>
                    <a:pt x="0" y="228"/>
                    <a:pt x="0" y="193"/>
                  </a:cubicBezTo>
                  <a:cubicBezTo>
                    <a:pt x="0" y="172"/>
                    <a:pt x="4" y="152"/>
                    <a:pt x="11" y="143"/>
                  </a:cubicBezTo>
                  <a:cubicBezTo>
                    <a:pt x="24" y="126"/>
                    <a:pt x="95" y="106"/>
                    <a:pt x="128" y="100"/>
                  </a:cubicBezTo>
                  <a:lnTo>
                    <a:pt x="128" y="82"/>
                  </a:lnTo>
                  <a:cubicBezTo>
                    <a:pt x="128" y="56"/>
                    <a:pt x="124" y="48"/>
                    <a:pt x="97" y="48"/>
                  </a:cubicBezTo>
                  <a:cubicBezTo>
                    <a:pt x="86" y="48"/>
                    <a:pt x="66" y="48"/>
                    <a:pt x="63" y="54"/>
                  </a:cubicBezTo>
                  <a:cubicBezTo>
                    <a:pt x="60" y="59"/>
                    <a:pt x="60" y="63"/>
                    <a:pt x="60" y="72"/>
                  </a:cubicBezTo>
                  <a:lnTo>
                    <a:pt x="8" y="77"/>
                  </a:lnTo>
                  <a:cubicBezTo>
                    <a:pt x="8" y="73"/>
                    <a:pt x="8" y="70"/>
                    <a:pt x="8" y="67"/>
                  </a:cubicBezTo>
                  <a:cubicBezTo>
                    <a:pt x="8" y="54"/>
                    <a:pt x="10" y="42"/>
                    <a:pt x="13" y="31"/>
                  </a:cubicBezTo>
                  <a:cubicBezTo>
                    <a:pt x="15" y="21"/>
                    <a:pt x="54" y="0"/>
                    <a:pt x="102" y="0"/>
                  </a:cubicBezTo>
                  <a:cubicBezTo>
                    <a:pt x="158" y="0"/>
                    <a:pt x="192" y="26"/>
                    <a:pt x="192" y="69"/>
                  </a:cubicBezTo>
                  <a:lnTo>
                    <a:pt x="192" y="175"/>
                  </a:lnTo>
                  <a:cubicBezTo>
                    <a:pt x="192" y="202"/>
                    <a:pt x="197" y="228"/>
                    <a:pt x="201" y="246"/>
                  </a:cubicBezTo>
                  <a:lnTo>
                    <a:pt x="142" y="246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4" name="Freeform 75"/>
            <p:cNvSpPr>
              <a:spLocks/>
            </p:cNvSpPr>
            <p:nvPr/>
          </p:nvSpPr>
          <p:spPr bwMode="auto">
            <a:xfrm>
              <a:off x="1134499" y="674958"/>
              <a:ext cx="65651" cy="73375"/>
            </a:xfrm>
            <a:custGeom>
              <a:avLst/>
              <a:gdLst>
                <a:gd name="T0" fmla="*/ 166 w 223"/>
                <a:gd name="T1" fmla="*/ 240 h 247"/>
                <a:gd name="T2" fmla="*/ 159 w 223"/>
                <a:gd name="T3" fmla="*/ 212 h 247"/>
                <a:gd name="T4" fmla="*/ 87 w 223"/>
                <a:gd name="T5" fmla="*/ 247 h 247"/>
                <a:gd name="T6" fmla="*/ 0 w 223"/>
                <a:gd name="T7" fmla="*/ 158 h 247"/>
                <a:gd name="T8" fmla="*/ 0 w 223"/>
                <a:gd name="T9" fmla="*/ 0 h 247"/>
                <a:gd name="T10" fmla="*/ 64 w 223"/>
                <a:gd name="T11" fmla="*/ 0 h 247"/>
                <a:gd name="T12" fmla="*/ 64 w 223"/>
                <a:gd name="T13" fmla="*/ 152 h 247"/>
                <a:gd name="T14" fmla="*/ 91 w 223"/>
                <a:gd name="T15" fmla="*/ 191 h 247"/>
                <a:gd name="T16" fmla="*/ 120 w 223"/>
                <a:gd name="T17" fmla="*/ 187 h 247"/>
                <a:gd name="T18" fmla="*/ 152 w 223"/>
                <a:gd name="T19" fmla="*/ 158 h 247"/>
                <a:gd name="T20" fmla="*/ 152 w 223"/>
                <a:gd name="T21" fmla="*/ 0 h 247"/>
                <a:gd name="T22" fmla="*/ 216 w 223"/>
                <a:gd name="T23" fmla="*/ 0 h 247"/>
                <a:gd name="T24" fmla="*/ 216 w 223"/>
                <a:gd name="T25" fmla="*/ 169 h 247"/>
                <a:gd name="T26" fmla="*/ 223 w 223"/>
                <a:gd name="T27" fmla="*/ 240 h 247"/>
                <a:gd name="T28" fmla="*/ 166 w 223"/>
                <a:gd name="T29" fmla="*/ 24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3" h="247">
                  <a:moveTo>
                    <a:pt x="166" y="240"/>
                  </a:moveTo>
                  <a:lnTo>
                    <a:pt x="159" y="212"/>
                  </a:lnTo>
                  <a:cubicBezTo>
                    <a:pt x="140" y="234"/>
                    <a:pt x="116" y="247"/>
                    <a:pt x="87" y="247"/>
                  </a:cubicBezTo>
                  <a:cubicBezTo>
                    <a:pt x="23" y="247"/>
                    <a:pt x="0" y="218"/>
                    <a:pt x="0" y="158"/>
                  </a:cubicBezTo>
                  <a:lnTo>
                    <a:pt x="0" y="0"/>
                  </a:lnTo>
                  <a:lnTo>
                    <a:pt x="64" y="0"/>
                  </a:lnTo>
                  <a:lnTo>
                    <a:pt x="64" y="152"/>
                  </a:lnTo>
                  <a:cubicBezTo>
                    <a:pt x="64" y="174"/>
                    <a:pt x="66" y="191"/>
                    <a:pt x="91" y="191"/>
                  </a:cubicBezTo>
                  <a:cubicBezTo>
                    <a:pt x="98" y="191"/>
                    <a:pt x="114" y="190"/>
                    <a:pt x="120" y="187"/>
                  </a:cubicBezTo>
                  <a:cubicBezTo>
                    <a:pt x="129" y="180"/>
                    <a:pt x="145" y="167"/>
                    <a:pt x="152" y="158"/>
                  </a:cubicBezTo>
                  <a:lnTo>
                    <a:pt x="152" y="0"/>
                  </a:lnTo>
                  <a:lnTo>
                    <a:pt x="216" y="0"/>
                  </a:lnTo>
                  <a:lnTo>
                    <a:pt x="216" y="169"/>
                  </a:lnTo>
                  <a:cubicBezTo>
                    <a:pt x="216" y="193"/>
                    <a:pt x="219" y="217"/>
                    <a:pt x="223" y="240"/>
                  </a:cubicBezTo>
                  <a:lnTo>
                    <a:pt x="166" y="240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5" name="Freeform 76"/>
            <p:cNvSpPr>
              <a:spLocks/>
            </p:cNvSpPr>
            <p:nvPr/>
          </p:nvSpPr>
          <p:spPr bwMode="auto">
            <a:xfrm>
              <a:off x="1216885" y="673671"/>
              <a:ext cx="66939" cy="72088"/>
            </a:xfrm>
            <a:custGeom>
              <a:avLst/>
              <a:gdLst>
                <a:gd name="T0" fmla="*/ 223 w 226"/>
                <a:gd name="T1" fmla="*/ 246 h 246"/>
                <a:gd name="T2" fmla="*/ 159 w 226"/>
                <a:gd name="T3" fmla="*/ 246 h 246"/>
                <a:gd name="T4" fmla="*/ 161 w 226"/>
                <a:gd name="T5" fmla="*/ 124 h 246"/>
                <a:gd name="T6" fmla="*/ 160 w 226"/>
                <a:gd name="T7" fmla="*/ 95 h 246"/>
                <a:gd name="T8" fmla="*/ 132 w 226"/>
                <a:gd name="T9" fmla="*/ 56 h 246"/>
                <a:gd name="T10" fmla="*/ 102 w 226"/>
                <a:gd name="T11" fmla="*/ 61 h 246"/>
                <a:gd name="T12" fmla="*/ 70 w 226"/>
                <a:gd name="T13" fmla="*/ 90 h 246"/>
                <a:gd name="T14" fmla="*/ 70 w 226"/>
                <a:gd name="T15" fmla="*/ 246 h 246"/>
                <a:gd name="T16" fmla="*/ 6 w 226"/>
                <a:gd name="T17" fmla="*/ 246 h 246"/>
                <a:gd name="T18" fmla="*/ 6 w 226"/>
                <a:gd name="T19" fmla="*/ 77 h 246"/>
                <a:gd name="T20" fmla="*/ 0 w 226"/>
                <a:gd name="T21" fmla="*/ 6 h 246"/>
                <a:gd name="T22" fmla="*/ 57 w 226"/>
                <a:gd name="T23" fmla="*/ 6 h 246"/>
                <a:gd name="T24" fmla="*/ 64 w 226"/>
                <a:gd name="T25" fmla="*/ 35 h 246"/>
                <a:gd name="T26" fmla="*/ 136 w 226"/>
                <a:gd name="T27" fmla="*/ 0 h 246"/>
                <a:gd name="T28" fmla="*/ 226 w 226"/>
                <a:gd name="T29" fmla="*/ 104 h 246"/>
                <a:gd name="T30" fmla="*/ 226 w 226"/>
                <a:gd name="T31" fmla="*/ 133 h 246"/>
                <a:gd name="T32" fmla="*/ 223 w 226"/>
                <a:gd name="T33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6" h="246">
                  <a:moveTo>
                    <a:pt x="223" y="246"/>
                  </a:moveTo>
                  <a:lnTo>
                    <a:pt x="159" y="246"/>
                  </a:lnTo>
                  <a:cubicBezTo>
                    <a:pt x="160" y="176"/>
                    <a:pt x="161" y="170"/>
                    <a:pt x="161" y="124"/>
                  </a:cubicBezTo>
                  <a:cubicBezTo>
                    <a:pt x="161" y="115"/>
                    <a:pt x="161" y="105"/>
                    <a:pt x="160" y="95"/>
                  </a:cubicBezTo>
                  <a:cubicBezTo>
                    <a:pt x="158" y="64"/>
                    <a:pt x="151" y="56"/>
                    <a:pt x="132" y="56"/>
                  </a:cubicBezTo>
                  <a:cubicBezTo>
                    <a:pt x="122" y="56"/>
                    <a:pt x="105" y="58"/>
                    <a:pt x="102" y="61"/>
                  </a:cubicBezTo>
                  <a:cubicBezTo>
                    <a:pt x="99" y="64"/>
                    <a:pt x="81" y="76"/>
                    <a:pt x="70" y="90"/>
                  </a:cubicBezTo>
                  <a:lnTo>
                    <a:pt x="70" y="246"/>
                  </a:lnTo>
                  <a:lnTo>
                    <a:pt x="6" y="246"/>
                  </a:lnTo>
                  <a:lnTo>
                    <a:pt x="6" y="77"/>
                  </a:lnTo>
                  <a:cubicBezTo>
                    <a:pt x="6" y="56"/>
                    <a:pt x="3" y="20"/>
                    <a:pt x="0" y="6"/>
                  </a:cubicBezTo>
                  <a:lnTo>
                    <a:pt x="57" y="6"/>
                  </a:lnTo>
                  <a:lnTo>
                    <a:pt x="64" y="35"/>
                  </a:lnTo>
                  <a:cubicBezTo>
                    <a:pt x="85" y="11"/>
                    <a:pt x="109" y="0"/>
                    <a:pt x="136" y="0"/>
                  </a:cubicBezTo>
                  <a:cubicBezTo>
                    <a:pt x="218" y="0"/>
                    <a:pt x="226" y="51"/>
                    <a:pt x="226" y="104"/>
                  </a:cubicBezTo>
                  <a:lnTo>
                    <a:pt x="226" y="133"/>
                  </a:lnTo>
                  <a:cubicBezTo>
                    <a:pt x="225" y="168"/>
                    <a:pt x="224" y="186"/>
                    <a:pt x="223" y="24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6" name="Freeform 77"/>
            <p:cNvSpPr>
              <a:spLocks/>
            </p:cNvSpPr>
            <p:nvPr/>
          </p:nvSpPr>
          <p:spPr bwMode="auto">
            <a:xfrm>
              <a:off x="1300560" y="673671"/>
              <a:ext cx="55353" cy="74663"/>
            </a:xfrm>
            <a:custGeom>
              <a:avLst/>
              <a:gdLst>
                <a:gd name="T0" fmla="*/ 88 w 189"/>
                <a:gd name="T1" fmla="*/ 253 h 253"/>
                <a:gd name="T2" fmla="*/ 0 w 189"/>
                <a:gd name="T3" fmla="*/ 230 h 253"/>
                <a:gd name="T4" fmla="*/ 7 w 189"/>
                <a:gd name="T5" fmla="*/ 177 h 253"/>
                <a:gd name="T6" fmla="*/ 86 w 189"/>
                <a:gd name="T7" fmla="*/ 201 h 253"/>
                <a:gd name="T8" fmla="*/ 124 w 189"/>
                <a:gd name="T9" fmla="*/ 183 h 253"/>
                <a:gd name="T10" fmla="*/ 0 w 189"/>
                <a:gd name="T11" fmla="*/ 69 h 253"/>
                <a:gd name="T12" fmla="*/ 99 w 189"/>
                <a:gd name="T13" fmla="*/ 0 h 253"/>
                <a:gd name="T14" fmla="*/ 181 w 189"/>
                <a:gd name="T15" fmla="*/ 21 h 253"/>
                <a:gd name="T16" fmla="*/ 174 w 189"/>
                <a:gd name="T17" fmla="*/ 77 h 253"/>
                <a:gd name="T18" fmla="*/ 95 w 189"/>
                <a:gd name="T19" fmla="*/ 51 h 253"/>
                <a:gd name="T20" fmla="*/ 64 w 189"/>
                <a:gd name="T21" fmla="*/ 67 h 253"/>
                <a:gd name="T22" fmla="*/ 189 w 189"/>
                <a:gd name="T23" fmla="*/ 178 h 253"/>
                <a:gd name="T24" fmla="*/ 88 w 189"/>
                <a:gd name="T25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9" h="253">
                  <a:moveTo>
                    <a:pt x="88" y="253"/>
                  </a:moveTo>
                  <a:cubicBezTo>
                    <a:pt x="58" y="253"/>
                    <a:pt x="27" y="247"/>
                    <a:pt x="0" y="230"/>
                  </a:cubicBezTo>
                  <a:lnTo>
                    <a:pt x="7" y="177"/>
                  </a:lnTo>
                  <a:cubicBezTo>
                    <a:pt x="35" y="193"/>
                    <a:pt x="52" y="201"/>
                    <a:pt x="86" y="201"/>
                  </a:cubicBezTo>
                  <a:cubicBezTo>
                    <a:pt x="117" y="201"/>
                    <a:pt x="124" y="191"/>
                    <a:pt x="124" y="183"/>
                  </a:cubicBezTo>
                  <a:cubicBezTo>
                    <a:pt x="124" y="145"/>
                    <a:pt x="0" y="156"/>
                    <a:pt x="0" y="69"/>
                  </a:cubicBezTo>
                  <a:cubicBezTo>
                    <a:pt x="0" y="27"/>
                    <a:pt x="36" y="0"/>
                    <a:pt x="99" y="0"/>
                  </a:cubicBezTo>
                  <a:cubicBezTo>
                    <a:pt x="129" y="0"/>
                    <a:pt x="148" y="6"/>
                    <a:pt x="181" y="21"/>
                  </a:cubicBezTo>
                  <a:lnTo>
                    <a:pt x="174" y="77"/>
                  </a:lnTo>
                  <a:cubicBezTo>
                    <a:pt x="142" y="54"/>
                    <a:pt x="113" y="51"/>
                    <a:pt x="95" y="51"/>
                  </a:cubicBezTo>
                  <a:cubicBezTo>
                    <a:pt x="85" y="51"/>
                    <a:pt x="64" y="54"/>
                    <a:pt x="64" y="67"/>
                  </a:cubicBezTo>
                  <a:cubicBezTo>
                    <a:pt x="64" y="103"/>
                    <a:pt x="189" y="97"/>
                    <a:pt x="189" y="178"/>
                  </a:cubicBezTo>
                  <a:cubicBezTo>
                    <a:pt x="189" y="218"/>
                    <a:pt x="154" y="253"/>
                    <a:pt x="88" y="253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7" name="Freeform 78"/>
            <p:cNvSpPr>
              <a:spLocks/>
            </p:cNvSpPr>
            <p:nvPr/>
          </p:nvSpPr>
          <p:spPr bwMode="auto">
            <a:xfrm>
              <a:off x="1367499" y="673671"/>
              <a:ext cx="60502" cy="74663"/>
            </a:xfrm>
            <a:custGeom>
              <a:avLst/>
              <a:gdLst>
                <a:gd name="T0" fmla="*/ 118 w 206"/>
                <a:gd name="T1" fmla="*/ 253 h 253"/>
                <a:gd name="T2" fmla="*/ 0 w 206"/>
                <a:gd name="T3" fmla="*/ 124 h 253"/>
                <a:gd name="T4" fmla="*/ 112 w 206"/>
                <a:gd name="T5" fmla="*/ 0 h 253"/>
                <a:gd name="T6" fmla="*/ 202 w 206"/>
                <a:gd name="T7" fmla="*/ 50 h 253"/>
                <a:gd name="T8" fmla="*/ 202 w 206"/>
                <a:gd name="T9" fmla="*/ 64 h 253"/>
                <a:gd name="T10" fmla="*/ 202 w 206"/>
                <a:gd name="T11" fmla="*/ 77 h 253"/>
                <a:gd name="T12" fmla="*/ 140 w 206"/>
                <a:gd name="T13" fmla="*/ 77 h 253"/>
                <a:gd name="T14" fmla="*/ 117 w 206"/>
                <a:gd name="T15" fmla="*/ 51 h 253"/>
                <a:gd name="T16" fmla="*/ 97 w 206"/>
                <a:gd name="T17" fmla="*/ 54 h 253"/>
                <a:gd name="T18" fmla="*/ 68 w 206"/>
                <a:gd name="T19" fmla="*/ 123 h 253"/>
                <a:gd name="T20" fmla="*/ 129 w 206"/>
                <a:gd name="T21" fmla="*/ 199 h 253"/>
                <a:gd name="T22" fmla="*/ 200 w 206"/>
                <a:gd name="T23" fmla="*/ 168 h 253"/>
                <a:gd name="T24" fmla="*/ 206 w 206"/>
                <a:gd name="T25" fmla="*/ 227 h 253"/>
                <a:gd name="T26" fmla="*/ 118 w 206"/>
                <a:gd name="T27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6" h="253">
                  <a:moveTo>
                    <a:pt x="118" y="253"/>
                  </a:moveTo>
                  <a:cubicBezTo>
                    <a:pt x="48" y="253"/>
                    <a:pt x="0" y="206"/>
                    <a:pt x="0" y="124"/>
                  </a:cubicBezTo>
                  <a:cubicBezTo>
                    <a:pt x="0" y="38"/>
                    <a:pt x="58" y="0"/>
                    <a:pt x="112" y="0"/>
                  </a:cubicBezTo>
                  <a:cubicBezTo>
                    <a:pt x="161" y="0"/>
                    <a:pt x="202" y="11"/>
                    <a:pt x="202" y="50"/>
                  </a:cubicBezTo>
                  <a:lnTo>
                    <a:pt x="202" y="64"/>
                  </a:lnTo>
                  <a:cubicBezTo>
                    <a:pt x="202" y="68"/>
                    <a:pt x="202" y="72"/>
                    <a:pt x="202" y="77"/>
                  </a:cubicBezTo>
                  <a:lnTo>
                    <a:pt x="140" y="77"/>
                  </a:lnTo>
                  <a:cubicBezTo>
                    <a:pt x="140" y="55"/>
                    <a:pt x="134" y="51"/>
                    <a:pt x="117" y="51"/>
                  </a:cubicBezTo>
                  <a:cubicBezTo>
                    <a:pt x="106" y="51"/>
                    <a:pt x="101" y="52"/>
                    <a:pt x="97" y="54"/>
                  </a:cubicBezTo>
                  <a:cubicBezTo>
                    <a:pt x="92" y="56"/>
                    <a:pt x="68" y="69"/>
                    <a:pt x="68" y="123"/>
                  </a:cubicBezTo>
                  <a:cubicBezTo>
                    <a:pt x="68" y="185"/>
                    <a:pt x="102" y="199"/>
                    <a:pt x="129" y="199"/>
                  </a:cubicBezTo>
                  <a:cubicBezTo>
                    <a:pt x="146" y="199"/>
                    <a:pt x="165" y="197"/>
                    <a:pt x="200" y="168"/>
                  </a:cubicBezTo>
                  <a:lnTo>
                    <a:pt x="206" y="227"/>
                  </a:lnTo>
                  <a:cubicBezTo>
                    <a:pt x="172" y="247"/>
                    <a:pt x="148" y="253"/>
                    <a:pt x="118" y="253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8" name="Freeform 79"/>
            <p:cNvSpPr>
              <a:spLocks/>
            </p:cNvSpPr>
            <p:nvPr/>
          </p:nvSpPr>
          <p:spPr bwMode="auto">
            <a:xfrm>
              <a:off x="1444736" y="632477"/>
              <a:ext cx="63077" cy="113282"/>
            </a:xfrm>
            <a:custGeom>
              <a:avLst/>
              <a:gdLst>
                <a:gd name="T0" fmla="*/ 216 w 219"/>
                <a:gd name="T1" fmla="*/ 386 h 386"/>
                <a:gd name="T2" fmla="*/ 152 w 219"/>
                <a:gd name="T3" fmla="*/ 386 h 386"/>
                <a:gd name="T4" fmla="*/ 154 w 219"/>
                <a:gd name="T5" fmla="*/ 280 h 386"/>
                <a:gd name="T6" fmla="*/ 126 w 219"/>
                <a:gd name="T7" fmla="*/ 196 h 386"/>
                <a:gd name="T8" fmla="*/ 95 w 219"/>
                <a:gd name="T9" fmla="*/ 201 h 386"/>
                <a:gd name="T10" fmla="*/ 64 w 219"/>
                <a:gd name="T11" fmla="*/ 230 h 386"/>
                <a:gd name="T12" fmla="*/ 64 w 219"/>
                <a:gd name="T13" fmla="*/ 386 h 386"/>
                <a:gd name="T14" fmla="*/ 0 w 219"/>
                <a:gd name="T15" fmla="*/ 386 h 386"/>
                <a:gd name="T16" fmla="*/ 0 w 219"/>
                <a:gd name="T17" fmla="*/ 0 h 386"/>
                <a:gd name="T18" fmla="*/ 64 w 219"/>
                <a:gd name="T19" fmla="*/ 0 h 386"/>
                <a:gd name="T20" fmla="*/ 64 w 219"/>
                <a:gd name="T21" fmla="*/ 168 h 386"/>
                <a:gd name="T22" fmla="*/ 129 w 219"/>
                <a:gd name="T23" fmla="*/ 140 h 386"/>
                <a:gd name="T24" fmla="*/ 219 w 219"/>
                <a:gd name="T25" fmla="*/ 244 h 386"/>
                <a:gd name="T26" fmla="*/ 218 w 219"/>
                <a:gd name="T27" fmla="*/ 273 h 386"/>
                <a:gd name="T28" fmla="*/ 216 w 219"/>
                <a:gd name="T29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9" h="386">
                  <a:moveTo>
                    <a:pt x="216" y="386"/>
                  </a:moveTo>
                  <a:lnTo>
                    <a:pt x="152" y="386"/>
                  </a:lnTo>
                  <a:cubicBezTo>
                    <a:pt x="153" y="325"/>
                    <a:pt x="154" y="313"/>
                    <a:pt x="154" y="280"/>
                  </a:cubicBezTo>
                  <a:cubicBezTo>
                    <a:pt x="154" y="213"/>
                    <a:pt x="152" y="196"/>
                    <a:pt x="126" y="196"/>
                  </a:cubicBezTo>
                  <a:cubicBezTo>
                    <a:pt x="116" y="196"/>
                    <a:pt x="100" y="198"/>
                    <a:pt x="95" y="201"/>
                  </a:cubicBezTo>
                  <a:cubicBezTo>
                    <a:pt x="92" y="204"/>
                    <a:pt x="75" y="216"/>
                    <a:pt x="64" y="230"/>
                  </a:cubicBezTo>
                  <a:lnTo>
                    <a:pt x="64" y="386"/>
                  </a:lnTo>
                  <a:lnTo>
                    <a:pt x="0" y="386"/>
                  </a:lnTo>
                  <a:lnTo>
                    <a:pt x="0" y="0"/>
                  </a:lnTo>
                  <a:lnTo>
                    <a:pt x="64" y="0"/>
                  </a:lnTo>
                  <a:lnTo>
                    <a:pt x="64" y="168"/>
                  </a:lnTo>
                  <a:cubicBezTo>
                    <a:pt x="82" y="150"/>
                    <a:pt x="103" y="140"/>
                    <a:pt x="129" y="140"/>
                  </a:cubicBezTo>
                  <a:cubicBezTo>
                    <a:pt x="211" y="140"/>
                    <a:pt x="219" y="191"/>
                    <a:pt x="219" y="244"/>
                  </a:cubicBezTo>
                  <a:cubicBezTo>
                    <a:pt x="219" y="254"/>
                    <a:pt x="218" y="264"/>
                    <a:pt x="218" y="273"/>
                  </a:cubicBezTo>
                  <a:cubicBezTo>
                    <a:pt x="218" y="308"/>
                    <a:pt x="218" y="326"/>
                    <a:pt x="216" y="38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9" name="Freeform 80"/>
            <p:cNvSpPr>
              <a:spLocks/>
            </p:cNvSpPr>
            <p:nvPr/>
          </p:nvSpPr>
          <p:spPr bwMode="auto">
            <a:xfrm>
              <a:off x="1518111" y="673671"/>
              <a:ext cx="102983" cy="74663"/>
            </a:xfrm>
            <a:custGeom>
              <a:avLst/>
              <a:gdLst>
                <a:gd name="T0" fmla="*/ 60 w 80"/>
                <a:gd name="T1" fmla="*/ 58 h 58"/>
                <a:gd name="T2" fmla="*/ 52 w 80"/>
                <a:gd name="T3" fmla="*/ 58 h 58"/>
                <a:gd name="T4" fmla="*/ 41 w 80"/>
                <a:gd name="T5" fmla="*/ 32 h 58"/>
                <a:gd name="T6" fmla="*/ 30 w 80"/>
                <a:gd name="T7" fmla="*/ 58 h 58"/>
                <a:gd name="T8" fmla="*/ 22 w 80"/>
                <a:gd name="T9" fmla="*/ 58 h 58"/>
                <a:gd name="T10" fmla="*/ 0 w 80"/>
                <a:gd name="T11" fmla="*/ 1 h 58"/>
                <a:gd name="T12" fmla="*/ 16 w 80"/>
                <a:gd name="T13" fmla="*/ 1 h 58"/>
                <a:gd name="T14" fmla="*/ 27 w 80"/>
                <a:gd name="T15" fmla="*/ 33 h 58"/>
                <a:gd name="T16" fmla="*/ 41 w 80"/>
                <a:gd name="T17" fmla="*/ 0 h 58"/>
                <a:gd name="T18" fmla="*/ 55 w 80"/>
                <a:gd name="T19" fmla="*/ 33 h 58"/>
                <a:gd name="T20" fmla="*/ 66 w 80"/>
                <a:gd name="T21" fmla="*/ 1 h 58"/>
                <a:gd name="T22" fmla="*/ 80 w 80"/>
                <a:gd name="T23" fmla="*/ 1 h 58"/>
                <a:gd name="T24" fmla="*/ 60 w 80"/>
                <a:gd name="T2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58">
                  <a:moveTo>
                    <a:pt x="60" y="58"/>
                  </a:moveTo>
                  <a:lnTo>
                    <a:pt x="52" y="58"/>
                  </a:lnTo>
                  <a:lnTo>
                    <a:pt x="41" y="32"/>
                  </a:lnTo>
                  <a:lnTo>
                    <a:pt x="30" y="58"/>
                  </a:lnTo>
                  <a:lnTo>
                    <a:pt x="22" y="58"/>
                  </a:lnTo>
                  <a:lnTo>
                    <a:pt x="0" y="1"/>
                  </a:lnTo>
                  <a:lnTo>
                    <a:pt x="16" y="1"/>
                  </a:lnTo>
                  <a:lnTo>
                    <a:pt x="27" y="33"/>
                  </a:lnTo>
                  <a:lnTo>
                    <a:pt x="41" y="0"/>
                  </a:lnTo>
                  <a:lnTo>
                    <a:pt x="55" y="33"/>
                  </a:lnTo>
                  <a:lnTo>
                    <a:pt x="66" y="1"/>
                  </a:lnTo>
                  <a:lnTo>
                    <a:pt x="80" y="1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0" name="Freeform 81"/>
            <p:cNvSpPr>
              <a:spLocks noEditPoints="1"/>
            </p:cNvSpPr>
            <p:nvPr/>
          </p:nvSpPr>
          <p:spPr bwMode="auto">
            <a:xfrm>
              <a:off x="1626244" y="673671"/>
              <a:ext cx="65651" cy="74663"/>
            </a:xfrm>
            <a:custGeom>
              <a:avLst/>
              <a:gdLst>
                <a:gd name="T0" fmla="*/ 117 w 223"/>
                <a:gd name="T1" fmla="*/ 48 h 253"/>
                <a:gd name="T2" fmla="*/ 90 w 223"/>
                <a:gd name="T3" fmla="*/ 55 h 253"/>
                <a:gd name="T4" fmla="*/ 70 w 223"/>
                <a:gd name="T5" fmla="*/ 94 h 253"/>
                <a:gd name="T6" fmla="*/ 165 w 223"/>
                <a:gd name="T7" fmla="*/ 94 h 253"/>
                <a:gd name="T8" fmla="*/ 117 w 223"/>
                <a:gd name="T9" fmla="*/ 48 h 253"/>
                <a:gd name="T10" fmla="*/ 68 w 223"/>
                <a:gd name="T11" fmla="*/ 133 h 253"/>
                <a:gd name="T12" fmla="*/ 131 w 223"/>
                <a:gd name="T13" fmla="*/ 199 h 253"/>
                <a:gd name="T14" fmla="*/ 214 w 223"/>
                <a:gd name="T15" fmla="*/ 164 h 253"/>
                <a:gd name="T16" fmla="*/ 219 w 223"/>
                <a:gd name="T17" fmla="*/ 226 h 253"/>
                <a:gd name="T18" fmla="*/ 118 w 223"/>
                <a:gd name="T19" fmla="*/ 253 h 253"/>
                <a:gd name="T20" fmla="*/ 0 w 223"/>
                <a:gd name="T21" fmla="*/ 127 h 253"/>
                <a:gd name="T22" fmla="*/ 117 w 223"/>
                <a:gd name="T23" fmla="*/ 0 h 253"/>
                <a:gd name="T24" fmla="*/ 223 w 223"/>
                <a:gd name="T25" fmla="*/ 133 h 253"/>
                <a:gd name="T26" fmla="*/ 68 w 223"/>
                <a:gd name="T27" fmla="*/ 13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3" h="253">
                  <a:moveTo>
                    <a:pt x="117" y="48"/>
                  </a:moveTo>
                  <a:cubicBezTo>
                    <a:pt x="109" y="48"/>
                    <a:pt x="93" y="54"/>
                    <a:pt x="90" y="55"/>
                  </a:cubicBezTo>
                  <a:cubicBezTo>
                    <a:pt x="89" y="56"/>
                    <a:pt x="73" y="72"/>
                    <a:pt x="70" y="94"/>
                  </a:cubicBezTo>
                  <a:lnTo>
                    <a:pt x="165" y="94"/>
                  </a:lnTo>
                  <a:cubicBezTo>
                    <a:pt x="163" y="66"/>
                    <a:pt x="159" y="48"/>
                    <a:pt x="117" y="48"/>
                  </a:cubicBezTo>
                  <a:close/>
                  <a:moveTo>
                    <a:pt x="68" y="133"/>
                  </a:moveTo>
                  <a:cubicBezTo>
                    <a:pt x="70" y="166"/>
                    <a:pt x="94" y="199"/>
                    <a:pt x="131" y="199"/>
                  </a:cubicBezTo>
                  <a:cubicBezTo>
                    <a:pt x="156" y="199"/>
                    <a:pt x="184" y="188"/>
                    <a:pt x="214" y="164"/>
                  </a:cubicBezTo>
                  <a:lnTo>
                    <a:pt x="219" y="226"/>
                  </a:lnTo>
                  <a:cubicBezTo>
                    <a:pt x="191" y="243"/>
                    <a:pt x="165" y="253"/>
                    <a:pt x="118" y="253"/>
                  </a:cubicBezTo>
                  <a:cubicBezTo>
                    <a:pt x="51" y="253"/>
                    <a:pt x="0" y="205"/>
                    <a:pt x="0" y="127"/>
                  </a:cubicBezTo>
                  <a:cubicBezTo>
                    <a:pt x="0" y="48"/>
                    <a:pt x="49" y="0"/>
                    <a:pt x="117" y="0"/>
                  </a:cubicBezTo>
                  <a:cubicBezTo>
                    <a:pt x="199" y="0"/>
                    <a:pt x="223" y="44"/>
                    <a:pt x="223" y="133"/>
                  </a:cubicBezTo>
                  <a:lnTo>
                    <a:pt x="68" y="133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1" name="Freeform 82"/>
            <p:cNvSpPr>
              <a:spLocks noEditPoints="1"/>
            </p:cNvSpPr>
            <p:nvPr/>
          </p:nvSpPr>
          <p:spPr bwMode="auto">
            <a:xfrm>
              <a:off x="1708631" y="638914"/>
              <a:ext cx="21884" cy="106845"/>
            </a:xfrm>
            <a:custGeom>
              <a:avLst/>
              <a:gdLst>
                <a:gd name="T0" fmla="*/ 6 w 75"/>
                <a:gd name="T1" fmla="*/ 362 h 362"/>
                <a:gd name="T2" fmla="*/ 6 w 75"/>
                <a:gd name="T3" fmla="*/ 122 h 362"/>
                <a:gd name="T4" fmla="*/ 70 w 75"/>
                <a:gd name="T5" fmla="*/ 122 h 362"/>
                <a:gd name="T6" fmla="*/ 70 w 75"/>
                <a:gd name="T7" fmla="*/ 362 h 362"/>
                <a:gd name="T8" fmla="*/ 6 w 75"/>
                <a:gd name="T9" fmla="*/ 362 h 362"/>
                <a:gd name="T10" fmla="*/ 38 w 75"/>
                <a:gd name="T11" fmla="*/ 77 h 362"/>
                <a:gd name="T12" fmla="*/ 0 w 75"/>
                <a:gd name="T13" fmla="*/ 38 h 362"/>
                <a:gd name="T14" fmla="*/ 38 w 75"/>
                <a:gd name="T15" fmla="*/ 0 h 362"/>
                <a:gd name="T16" fmla="*/ 75 w 75"/>
                <a:gd name="T17" fmla="*/ 38 h 362"/>
                <a:gd name="T18" fmla="*/ 38 w 75"/>
                <a:gd name="T19" fmla="*/ 77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362">
                  <a:moveTo>
                    <a:pt x="6" y="362"/>
                  </a:moveTo>
                  <a:lnTo>
                    <a:pt x="6" y="122"/>
                  </a:lnTo>
                  <a:lnTo>
                    <a:pt x="70" y="122"/>
                  </a:lnTo>
                  <a:lnTo>
                    <a:pt x="70" y="362"/>
                  </a:lnTo>
                  <a:lnTo>
                    <a:pt x="6" y="362"/>
                  </a:lnTo>
                  <a:close/>
                  <a:moveTo>
                    <a:pt x="38" y="77"/>
                  </a:moveTo>
                  <a:cubicBezTo>
                    <a:pt x="18" y="77"/>
                    <a:pt x="0" y="59"/>
                    <a:pt x="0" y="38"/>
                  </a:cubicBezTo>
                  <a:cubicBezTo>
                    <a:pt x="0" y="17"/>
                    <a:pt x="18" y="0"/>
                    <a:pt x="38" y="0"/>
                  </a:cubicBezTo>
                  <a:cubicBezTo>
                    <a:pt x="59" y="0"/>
                    <a:pt x="75" y="17"/>
                    <a:pt x="75" y="38"/>
                  </a:cubicBezTo>
                  <a:cubicBezTo>
                    <a:pt x="75" y="59"/>
                    <a:pt x="59" y="77"/>
                    <a:pt x="38" y="77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2" name="Freeform 83"/>
            <p:cNvSpPr>
              <a:spLocks noEditPoints="1"/>
            </p:cNvSpPr>
            <p:nvPr/>
          </p:nvSpPr>
          <p:spPr bwMode="auto">
            <a:xfrm>
              <a:off x="1745962" y="673671"/>
              <a:ext cx="75950" cy="111994"/>
            </a:xfrm>
            <a:custGeom>
              <a:avLst/>
              <a:gdLst>
                <a:gd name="T0" fmla="*/ 115 w 260"/>
                <a:gd name="T1" fmla="*/ 48 h 383"/>
                <a:gd name="T2" fmla="*/ 84 w 260"/>
                <a:gd name="T3" fmla="*/ 57 h 383"/>
                <a:gd name="T4" fmla="*/ 72 w 260"/>
                <a:gd name="T5" fmla="*/ 92 h 383"/>
                <a:gd name="T6" fmla="*/ 115 w 260"/>
                <a:gd name="T7" fmla="*/ 136 h 383"/>
                <a:gd name="T8" fmla="*/ 145 w 260"/>
                <a:gd name="T9" fmla="*/ 128 h 383"/>
                <a:gd name="T10" fmla="*/ 158 w 260"/>
                <a:gd name="T11" fmla="*/ 92 h 383"/>
                <a:gd name="T12" fmla="*/ 115 w 260"/>
                <a:gd name="T13" fmla="*/ 48 h 383"/>
                <a:gd name="T14" fmla="*/ 149 w 260"/>
                <a:gd name="T15" fmla="*/ 270 h 383"/>
                <a:gd name="T16" fmla="*/ 86 w 260"/>
                <a:gd name="T17" fmla="*/ 273 h 383"/>
                <a:gd name="T18" fmla="*/ 60 w 260"/>
                <a:gd name="T19" fmla="*/ 308 h 383"/>
                <a:gd name="T20" fmla="*/ 110 w 260"/>
                <a:gd name="T21" fmla="*/ 333 h 383"/>
                <a:gd name="T22" fmla="*/ 183 w 260"/>
                <a:gd name="T23" fmla="*/ 286 h 383"/>
                <a:gd name="T24" fmla="*/ 149 w 260"/>
                <a:gd name="T25" fmla="*/ 270 h 383"/>
                <a:gd name="T26" fmla="*/ 221 w 260"/>
                <a:gd name="T27" fmla="*/ 64 h 383"/>
                <a:gd name="T28" fmla="*/ 225 w 260"/>
                <a:gd name="T29" fmla="*/ 91 h 383"/>
                <a:gd name="T30" fmla="*/ 114 w 260"/>
                <a:gd name="T31" fmla="*/ 186 h 383"/>
                <a:gd name="T32" fmla="*/ 82 w 260"/>
                <a:gd name="T33" fmla="*/ 182 h 383"/>
                <a:gd name="T34" fmla="*/ 67 w 260"/>
                <a:gd name="T35" fmla="*/ 206 h 383"/>
                <a:gd name="T36" fmla="*/ 80 w 260"/>
                <a:gd name="T37" fmla="*/ 218 h 383"/>
                <a:gd name="T38" fmla="*/ 155 w 260"/>
                <a:gd name="T39" fmla="*/ 215 h 383"/>
                <a:gd name="T40" fmla="*/ 248 w 260"/>
                <a:gd name="T41" fmla="*/ 278 h 383"/>
                <a:gd name="T42" fmla="*/ 104 w 260"/>
                <a:gd name="T43" fmla="*/ 383 h 383"/>
                <a:gd name="T44" fmla="*/ 0 w 260"/>
                <a:gd name="T45" fmla="*/ 325 h 383"/>
                <a:gd name="T46" fmla="*/ 43 w 260"/>
                <a:gd name="T47" fmla="*/ 267 h 383"/>
                <a:gd name="T48" fmla="*/ 6 w 260"/>
                <a:gd name="T49" fmla="*/ 224 h 383"/>
                <a:gd name="T50" fmla="*/ 54 w 260"/>
                <a:gd name="T51" fmla="*/ 169 h 383"/>
                <a:gd name="T52" fmla="*/ 4 w 260"/>
                <a:gd name="T53" fmla="*/ 91 h 383"/>
                <a:gd name="T54" fmla="*/ 114 w 260"/>
                <a:gd name="T55" fmla="*/ 0 h 383"/>
                <a:gd name="T56" fmla="*/ 178 w 260"/>
                <a:gd name="T57" fmla="*/ 18 h 383"/>
                <a:gd name="T58" fmla="*/ 260 w 260"/>
                <a:gd name="T59" fmla="*/ 9 h 383"/>
                <a:gd name="T60" fmla="*/ 260 w 260"/>
                <a:gd name="T61" fmla="*/ 64 h 383"/>
                <a:gd name="T62" fmla="*/ 221 w 260"/>
                <a:gd name="T63" fmla="*/ 64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0" h="383">
                  <a:moveTo>
                    <a:pt x="115" y="48"/>
                  </a:moveTo>
                  <a:cubicBezTo>
                    <a:pt x="98" y="48"/>
                    <a:pt x="87" y="54"/>
                    <a:pt x="84" y="57"/>
                  </a:cubicBezTo>
                  <a:cubicBezTo>
                    <a:pt x="81" y="59"/>
                    <a:pt x="72" y="73"/>
                    <a:pt x="72" y="92"/>
                  </a:cubicBezTo>
                  <a:cubicBezTo>
                    <a:pt x="72" y="118"/>
                    <a:pt x="88" y="136"/>
                    <a:pt x="115" y="136"/>
                  </a:cubicBezTo>
                  <a:cubicBezTo>
                    <a:pt x="130" y="136"/>
                    <a:pt x="143" y="129"/>
                    <a:pt x="145" y="128"/>
                  </a:cubicBezTo>
                  <a:cubicBezTo>
                    <a:pt x="148" y="125"/>
                    <a:pt x="158" y="115"/>
                    <a:pt x="158" y="92"/>
                  </a:cubicBezTo>
                  <a:cubicBezTo>
                    <a:pt x="158" y="66"/>
                    <a:pt x="146" y="48"/>
                    <a:pt x="115" y="48"/>
                  </a:cubicBezTo>
                  <a:close/>
                  <a:moveTo>
                    <a:pt x="149" y="270"/>
                  </a:moveTo>
                  <a:cubicBezTo>
                    <a:pt x="124" y="270"/>
                    <a:pt x="110" y="272"/>
                    <a:pt x="86" y="273"/>
                  </a:cubicBezTo>
                  <a:cubicBezTo>
                    <a:pt x="71" y="283"/>
                    <a:pt x="60" y="294"/>
                    <a:pt x="60" y="308"/>
                  </a:cubicBezTo>
                  <a:cubicBezTo>
                    <a:pt x="60" y="328"/>
                    <a:pt x="76" y="333"/>
                    <a:pt x="110" y="333"/>
                  </a:cubicBezTo>
                  <a:cubicBezTo>
                    <a:pt x="160" y="333"/>
                    <a:pt x="183" y="306"/>
                    <a:pt x="183" y="286"/>
                  </a:cubicBezTo>
                  <a:cubicBezTo>
                    <a:pt x="183" y="273"/>
                    <a:pt x="181" y="270"/>
                    <a:pt x="149" y="270"/>
                  </a:cubicBezTo>
                  <a:close/>
                  <a:moveTo>
                    <a:pt x="221" y="64"/>
                  </a:moveTo>
                  <a:cubicBezTo>
                    <a:pt x="224" y="73"/>
                    <a:pt x="225" y="79"/>
                    <a:pt x="225" y="91"/>
                  </a:cubicBezTo>
                  <a:cubicBezTo>
                    <a:pt x="225" y="148"/>
                    <a:pt x="182" y="186"/>
                    <a:pt x="114" y="186"/>
                  </a:cubicBezTo>
                  <a:cubicBezTo>
                    <a:pt x="104" y="186"/>
                    <a:pt x="95" y="185"/>
                    <a:pt x="82" y="182"/>
                  </a:cubicBezTo>
                  <a:cubicBezTo>
                    <a:pt x="73" y="190"/>
                    <a:pt x="67" y="195"/>
                    <a:pt x="67" y="206"/>
                  </a:cubicBezTo>
                  <a:cubicBezTo>
                    <a:pt x="67" y="215"/>
                    <a:pt x="74" y="218"/>
                    <a:pt x="80" y="218"/>
                  </a:cubicBezTo>
                  <a:cubicBezTo>
                    <a:pt x="106" y="218"/>
                    <a:pt x="129" y="215"/>
                    <a:pt x="155" y="215"/>
                  </a:cubicBezTo>
                  <a:cubicBezTo>
                    <a:pt x="213" y="215"/>
                    <a:pt x="248" y="223"/>
                    <a:pt x="248" y="278"/>
                  </a:cubicBezTo>
                  <a:cubicBezTo>
                    <a:pt x="248" y="348"/>
                    <a:pt x="173" y="383"/>
                    <a:pt x="104" y="383"/>
                  </a:cubicBezTo>
                  <a:cubicBezTo>
                    <a:pt x="47" y="383"/>
                    <a:pt x="0" y="373"/>
                    <a:pt x="0" y="325"/>
                  </a:cubicBezTo>
                  <a:cubicBezTo>
                    <a:pt x="0" y="290"/>
                    <a:pt x="26" y="276"/>
                    <a:pt x="43" y="267"/>
                  </a:cubicBezTo>
                  <a:cubicBezTo>
                    <a:pt x="29" y="263"/>
                    <a:pt x="6" y="252"/>
                    <a:pt x="6" y="224"/>
                  </a:cubicBezTo>
                  <a:cubicBezTo>
                    <a:pt x="6" y="199"/>
                    <a:pt x="35" y="186"/>
                    <a:pt x="54" y="169"/>
                  </a:cubicBezTo>
                  <a:cubicBezTo>
                    <a:pt x="23" y="152"/>
                    <a:pt x="4" y="133"/>
                    <a:pt x="4" y="91"/>
                  </a:cubicBezTo>
                  <a:cubicBezTo>
                    <a:pt x="4" y="39"/>
                    <a:pt x="49" y="0"/>
                    <a:pt x="114" y="0"/>
                  </a:cubicBezTo>
                  <a:cubicBezTo>
                    <a:pt x="147" y="0"/>
                    <a:pt x="163" y="9"/>
                    <a:pt x="178" y="18"/>
                  </a:cubicBezTo>
                  <a:cubicBezTo>
                    <a:pt x="190" y="18"/>
                    <a:pt x="228" y="18"/>
                    <a:pt x="260" y="9"/>
                  </a:cubicBezTo>
                  <a:lnTo>
                    <a:pt x="260" y="64"/>
                  </a:lnTo>
                  <a:lnTo>
                    <a:pt x="221" y="64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16" name="Gruppieren 115"/>
          <p:cNvGrpSpPr/>
          <p:nvPr userDrawn="1"/>
        </p:nvGrpSpPr>
        <p:grpSpPr>
          <a:xfrm>
            <a:off x="42863" y="981075"/>
            <a:ext cx="2214934" cy="567198"/>
            <a:chOff x="42863" y="981075"/>
            <a:chExt cx="2214934" cy="567198"/>
          </a:xfrm>
        </p:grpSpPr>
        <p:grpSp>
          <p:nvGrpSpPr>
            <p:cNvPr id="117" name="Gruppieren 116"/>
            <p:cNvGrpSpPr/>
            <p:nvPr userDrawn="1"/>
          </p:nvGrpSpPr>
          <p:grpSpPr>
            <a:xfrm>
              <a:off x="42863" y="981075"/>
              <a:ext cx="656283" cy="337185"/>
              <a:chOff x="249555" y="1539240"/>
              <a:chExt cx="1935480" cy="994410"/>
            </a:xfrm>
          </p:grpSpPr>
          <p:sp>
            <p:nvSpPr>
              <p:cNvPr id="119" name="Freihandform 118"/>
              <p:cNvSpPr/>
              <p:nvPr userDrawn="1"/>
            </p:nvSpPr>
            <p:spPr>
              <a:xfrm>
                <a:off x="249555" y="1539240"/>
                <a:ext cx="699135" cy="994410"/>
              </a:xfrm>
              <a:custGeom>
                <a:avLst/>
                <a:gdLst>
                  <a:gd name="connsiteX0" fmla="*/ 0 w 699135"/>
                  <a:gd name="connsiteY0" fmla="*/ 691515 h 994410"/>
                  <a:gd name="connsiteX1" fmla="*/ 1905 w 699135"/>
                  <a:gd name="connsiteY1" fmla="*/ 0 h 994410"/>
                  <a:gd name="connsiteX2" fmla="*/ 123825 w 699135"/>
                  <a:gd name="connsiteY2" fmla="*/ 0 h 994410"/>
                  <a:gd name="connsiteX3" fmla="*/ 360045 w 699135"/>
                  <a:gd name="connsiteY3" fmla="*/ 358140 h 994410"/>
                  <a:gd name="connsiteX4" fmla="*/ 586740 w 699135"/>
                  <a:gd name="connsiteY4" fmla="*/ 1905 h 994410"/>
                  <a:gd name="connsiteX5" fmla="*/ 697230 w 699135"/>
                  <a:gd name="connsiteY5" fmla="*/ 1905 h 994410"/>
                  <a:gd name="connsiteX6" fmla="*/ 699135 w 699135"/>
                  <a:gd name="connsiteY6" fmla="*/ 994410 h 994410"/>
                  <a:gd name="connsiteX7" fmla="*/ 582930 w 699135"/>
                  <a:gd name="connsiteY7" fmla="*/ 994410 h 994410"/>
                  <a:gd name="connsiteX8" fmla="*/ 582930 w 699135"/>
                  <a:gd name="connsiteY8" fmla="*/ 198120 h 994410"/>
                  <a:gd name="connsiteX9" fmla="*/ 388620 w 699135"/>
                  <a:gd name="connsiteY9" fmla="*/ 502920 h 994410"/>
                  <a:gd name="connsiteX10" fmla="*/ 329565 w 699135"/>
                  <a:gd name="connsiteY10" fmla="*/ 502920 h 994410"/>
                  <a:gd name="connsiteX11" fmla="*/ 120015 w 699135"/>
                  <a:gd name="connsiteY11" fmla="*/ 194310 h 994410"/>
                  <a:gd name="connsiteX12" fmla="*/ 123825 w 699135"/>
                  <a:gd name="connsiteY12" fmla="*/ 691515 h 994410"/>
                  <a:gd name="connsiteX13" fmla="*/ 0 w 699135"/>
                  <a:gd name="connsiteY13" fmla="*/ 691515 h 994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99135" h="994410">
                    <a:moveTo>
                      <a:pt x="0" y="691515"/>
                    </a:moveTo>
                    <a:lnTo>
                      <a:pt x="1905" y="0"/>
                    </a:lnTo>
                    <a:lnTo>
                      <a:pt x="123825" y="0"/>
                    </a:lnTo>
                    <a:lnTo>
                      <a:pt x="360045" y="358140"/>
                    </a:lnTo>
                    <a:lnTo>
                      <a:pt x="586740" y="1905"/>
                    </a:lnTo>
                    <a:lnTo>
                      <a:pt x="697230" y="1905"/>
                    </a:lnTo>
                    <a:lnTo>
                      <a:pt x="699135" y="994410"/>
                    </a:lnTo>
                    <a:lnTo>
                      <a:pt x="582930" y="994410"/>
                    </a:lnTo>
                    <a:lnTo>
                      <a:pt x="582930" y="198120"/>
                    </a:lnTo>
                    <a:lnTo>
                      <a:pt x="388620" y="502920"/>
                    </a:lnTo>
                    <a:lnTo>
                      <a:pt x="329565" y="502920"/>
                    </a:lnTo>
                    <a:lnTo>
                      <a:pt x="120015" y="194310"/>
                    </a:lnTo>
                    <a:lnTo>
                      <a:pt x="123825" y="691515"/>
                    </a:lnTo>
                    <a:lnTo>
                      <a:pt x="0" y="69151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0" name="Freihandform 119"/>
              <p:cNvSpPr/>
              <p:nvPr userDrawn="1"/>
            </p:nvSpPr>
            <p:spPr>
              <a:xfrm>
                <a:off x="1009651" y="1849755"/>
                <a:ext cx="400050" cy="680085"/>
              </a:xfrm>
              <a:custGeom>
                <a:avLst/>
                <a:gdLst>
                  <a:gd name="connsiteX0" fmla="*/ 0 w 401955"/>
                  <a:gd name="connsiteY0" fmla="*/ 285750 h 680085"/>
                  <a:gd name="connsiteX1" fmla="*/ 293370 w 401955"/>
                  <a:gd name="connsiteY1" fmla="*/ 287655 h 680085"/>
                  <a:gd name="connsiteX2" fmla="*/ 293370 w 401955"/>
                  <a:gd name="connsiteY2" fmla="*/ 0 h 680085"/>
                  <a:gd name="connsiteX3" fmla="*/ 401955 w 401955"/>
                  <a:gd name="connsiteY3" fmla="*/ 0 h 680085"/>
                  <a:gd name="connsiteX4" fmla="*/ 401955 w 401955"/>
                  <a:gd name="connsiteY4" fmla="*/ 680085 h 680085"/>
                  <a:gd name="connsiteX5" fmla="*/ 291465 w 401955"/>
                  <a:gd name="connsiteY5" fmla="*/ 680085 h 680085"/>
                  <a:gd name="connsiteX6" fmla="*/ 291465 w 401955"/>
                  <a:gd name="connsiteY6" fmla="*/ 379095 h 680085"/>
                  <a:gd name="connsiteX7" fmla="*/ 1905 w 401955"/>
                  <a:gd name="connsiteY7" fmla="*/ 379095 h 680085"/>
                  <a:gd name="connsiteX8" fmla="*/ 0 w 401955"/>
                  <a:gd name="connsiteY8" fmla="*/ 285750 h 680085"/>
                  <a:gd name="connsiteX0" fmla="*/ 0 w 400050"/>
                  <a:gd name="connsiteY0" fmla="*/ 287655 h 680085"/>
                  <a:gd name="connsiteX1" fmla="*/ 291465 w 400050"/>
                  <a:gd name="connsiteY1" fmla="*/ 287655 h 680085"/>
                  <a:gd name="connsiteX2" fmla="*/ 291465 w 400050"/>
                  <a:gd name="connsiteY2" fmla="*/ 0 h 680085"/>
                  <a:gd name="connsiteX3" fmla="*/ 400050 w 400050"/>
                  <a:gd name="connsiteY3" fmla="*/ 0 h 680085"/>
                  <a:gd name="connsiteX4" fmla="*/ 400050 w 400050"/>
                  <a:gd name="connsiteY4" fmla="*/ 680085 h 680085"/>
                  <a:gd name="connsiteX5" fmla="*/ 289560 w 400050"/>
                  <a:gd name="connsiteY5" fmla="*/ 680085 h 680085"/>
                  <a:gd name="connsiteX6" fmla="*/ 289560 w 400050"/>
                  <a:gd name="connsiteY6" fmla="*/ 379095 h 680085"/>
                  <a:gd name="connsiteX7" fmla="*/ 0 w 400050"/>
                  <a:gd name="connsiteY7" fmla="*/ 379095 h 680085"/>
                  <a:gd name="connsiteX8" fmla="*/ 0 w 400050"/>
                  <a:gd name="connsiteY8" fmla="*/ 287655 h 68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0050" h="680085">
                    <a:moveTo>
                      <a:pt x="0" y="287655"/>
                    </a:moveTo>
                    <a:lnTo>
                      <a:pt x="291465" y="287655"/>
                    </a:lnTo>
                    <a:lnTo>
                      <a:pt x="291465" y="0"/>
                    </a:lnTo>
                    <a:lnTo>
                      <a:pt x="400050" y="0"/>
                    </a:lnTo>
                    <a:lnTo>
                      <a:pt x="400050" y="680085"/>
                    </a:lnTo>
                    <a:lnTo>
                      <a:pt x="289560" y="680085"/>
                    </a:lnTo>
                    <a:lnTo>
                      <a:pt x="289560" y="379095"/>
                    </a:lnTo>
                    <a:lnTo>
                      <a:pt x="0" y="379095"/>
                    </a:lnTo>
                    <a:lnTo>
                      <a:pt x="0" y="28765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1" name="Freihandform 120"/>
              <p:cNvSpPr/>
              <p:nvPr userDrawn="1"/>
            </p:nvSpPr>
            <p:spPr>
              <a:xfrm>
                <a:off x="1604010" y="1541145"/>
                <a:ext cx="114300" cy="691515"/>
              </a:xfrm>
              <a:custGeom>
                <a:avLst/>
                <a:gdLst>
                  <a:gd name="connsiteX0" fmla="*/ 0 w 114300"/>
                  <a:gd name="connsiteY0" fmla="*/ 691515 h 691515"/>
                  <a:gd name="connsiteX1" fmla="*/ 0 w 114300"/>
                  <a:gd name="connsiteY1" fmla="*/ 0 h 691515"/>
                  <a:gd name="connsiteX2" fmla="*/ 114300 w 114300"/>
                  <a:gd name="connsiteY2" fmla="*/ 0 h 691515"/>
                  <a:gd name="connsiteX3" fmla="*/ 114300 w 114300"/>
                  <a:gd name="connsiteY3" fmla="*/ 691515 h 691515"/>
                  <a:gd name="connsiteX4" fmla="*/ 0 w 114300"/>
                  <a:gd name="connsiteY4" fmla="*/ 691515 h 691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691515">
                    <a:moveTo>
                      <a:pt x="0" y="691515"/>
                    </a:moveTo>
                    <a:lnTo>
                      <a:pt x="0" y="0"/>
                    </a:lnTo>
                    <a:lnTo>
                      <a:pt x="114300" y="0"/>
                    </a:lnTo>
                    <a:lnTo>
                      <a:pt x="114300" y="691515"/>
                    </a:lnTo>
                    <a:lnTo>
                      <a:pt x="0" y="69151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2" name="Freihandform 121"/>
              <p:cNvSpPr/>
              <p:nvPr userDrawn="1"/>
            </p:nvSpPr>
            <p:spPr>
              <a:xfrm>
                <a:off x="1779270" y="1539240"/>
                <a:ext cx="405765" cy="697230"/>
              </a:xfrm>
              <a:custGeom>
                <a:avLst/>
                <a:gdLst>
                  <a:gd name="connsiteX0" fmla="*/ 1905 w 405765"/>
                  <a:gd name="connsiteY0" fmla="*/ 297180 h 697230"/>
                  <a:gd name="connsiteX1" fmla="*/ 297180 w 405765"/>
                  <a:gd name="connsiteY1" fmla="*/ 297180 h 697230"/>
                  <a:gd name="connsiteX2" fmla="*/ 297180 w 405765"/>
                  <a:gd name="connsiteY2" fmla="*/ 0 h 697230"/>
                  <a:gd name="connsiteX3" fmla="*/ 405765 w 405765"/>
                  <a:gd name="connsiteY3" fmla="*/ 0 h 697230"/>
                  <a:gd name="connsiteX4" fmla="*/ 405765 w 405765"/>
                  <a:gd name="connsiteY4" fmla="*/ 697230 h 697230"/>
                  <a:gd name="connsiteX5" fmla="*/ 295275 w 405765"/>
                  <a:gd name="connsiteY5" fmla="*/ 697230 h 697230"/>
                  <a:gd name="connsiteX6" fmla="*/ 295275 w 405765"/>
                  <a:gd name="connsiteY6" fmla="*/ 386715 h 697230"/>
                  <a:gd name="connsiteX7" fmla="*/ 0 w 405765"/>
                  <a:gd name="connsiteY7" fmla="*/ 386715 h 697230"/>
                  <a:gd name="connsiteX8" fmla="*/ 1905 w 405765"/>
                  <a:gd name="connsiteY8" fmla="*/ 297180 h 69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5765" h="697230">
                    <a:moveTo>
                      <a:pt x="1905" y="297180"/>
                    </a:moveTo>
                    <a:lnTo>
                      <a:pt x="297180" y="297180"/>
                    </a:lnTo>
                    <a:lnTo>
                      <a:pt x="297180" y="0"/>
                    </a:lnTo>
                    <a:lnTo>
                      <a:pt x="405765" y="0"/>
                    </a:lnTo>
                    <a:lnTo>
                      <a:pt x="405765" y="697230"/>
                    </a:lnTo>
                    <a:lnTo>
                      <a:pt x="295275" y="697230"/>
                    </a:lnTo>
                    <a:lnTo>
                      <a:pt x="295275" y="386715"/>
                    </a:lnTo>
                    <a:lnTo>
                      <a:pt x="0" y="386715"/>
                    </a:lnTo>
                    <a:lnTo>
                      <a:pt x="1905" y="29718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18" name="Textfeld 117"/>
            <p:cNvSpPr txBox="1"/>
            <p:nvPr userDrawn="1"/>
          </p:nvSpPr>
          <p:spPr>
            <a:xfrm>
              <a:off x="686854" y="1163552"/>
              <a:ext cx="1570943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50" b="1" spc="-30" baseline="0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Hannover </a:t>
              </a:r>
              <a:r>
                <a:rPr lang="de-DE" sz="950" b="1" spc="-30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Medical School</a:t>
              </a:r>
              <a:br>
                <a:rPr lang="de-DE" sz="950" b="1" spc="-30" baseline="0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</a:br>
              <a:endParaRPr lang="de-DE" sz="950" b="1" spc="-3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0" name="Datumsplatzhalter 3"/>
          <p:cNvSpPr>
            <a:spLocks noGrp="1"/>
          </p:cNvSpPr>
          <p:nvPr>
            <p:ph type="dt" sz="half" idx="2"/>
          </p:nvPr>
        </p:nvSpPr>
        <p:spPr>
          <a:xfrm>
            <a:off x="71400" y="6484331"/>
            <a:ext cx="1980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6F603AA-D41F-498D-BBC1-F2C5C7E5E45E}" type="datetime1">
              <a:rPr lang="de-DE" smtClean="0"/>
              <a:t>18.06.2025</a:t>
            </a:fld>
            <a:endParaRPr lang="de-DE" dirty="0"/>
          </a:p>
        </p:txBody>
      </p:sp>
      <p:sp>
        <p:nvSpPr>
          <p:cNvPr id="1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61652" y="6484331"/>
            <a:ext cx="4680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642276" y="6484331"/>
            <a:ext cx="720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7EC8701-1F0A-4819-AC15-82F56C4331F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3" name="Titel 1"/>
          <p:cNvSpPr>
            <a:spLocks noGrp="1"/>
          </p:cNvSpPr>
          <p:nvPr>
            <p:ph type="title"/>
          </p:nvPr>
        </p:nvSpPr>
        <p:spPr>
          <a:xfrm>
            <a:off x="628650" y="194806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786E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14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0" y="3789048"/>
            <a:ext cx="9144000" cy="1500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>
                <a:solidFill>
                  <a:srgbClr val="786E64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786E6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Formatvorlage des Untertitelmasters durch Klicken bearbeiten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rgbClr val="786E6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66751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RI EN -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6402388"/>
            <a:ext cx="9144000" cy="53975"/>
          </a:xfrm>
          <a:prstGeom prst="rect">
            <a:avLst/>
          </a:prstGeom>
          <a:solidFill>
            <a:srgbClr val="BE1E3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prstClr val="white"/>
              </a:solidFill>
            </a:endParaRPr>
          </a:p>
        </p:txBody>
      </p:sp>
      <p:grpSp>
        <p:nvGrpSpPr>
          <p:cNvPr id="6" name="Gruppieren 25"/>
          <p:cNvGrpSpPr/>
          <p:nvPr userDrawn="1"/>
        </p:nvGrpSpPr>
        <p:grpSpPr>
          <a:xfrm>
            <a:off x="6382760" y="152400"/>
            <a:ext cx="2608488" cy="1029693"/>
            <a:chOff x="35496" y="1712878"/>
            <a:chExt cx="9668791" cy="3816720"/>
          </a:xfrm>
        </p:grpSpPr>
        <p:grpSp>
          <p:nvGrpSpPr>
            <p:cNvPr id="7" name="Gruppieren 23"/>
            <p:cNvGrpSpPr/>
            <p:nvPr/>
          </p:nvGrpSpPr>
          <p:grpSpPr>
            <a:xfrm>
              <a:off x="35496" y="1712878"/>
              <a:ext cx="4157885" cy="3203758"/>
              <a:chOff x="35496" y="1712878"/>
              <a:chExt cx="4157885" cy="3203758"/>
            </a:xfrm>
          </p:grpSpPr>
          <p:sp>
            <p:nvSpPr>
              <p:cNvPr id="9" name="PLRI MHH Quadrat"/>
              <p:cNvSpPr/>
              <p:nvPr/>
            </p:nvSpPr>
            <p:spPr>
              <a:xfrm>
                <a:off x="35496" y="3020762"/>
                <a:ext cx="947324" cy="947324"/>
              </a:xfrm>
              <a:prstGeom prst="roundRect">
                <a:avLst>
                  <a:gd name="adj" fmla="val 7687"/>
                </a:avLst>
              </a:prstGeom>
              <a:solidFill>
                <a:srgbClr val="786E6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" name="PLRI TU Quadrat"/>
              <p:cNvSpPr/>
              <p:nvPr/>
            </p:nvSpPr>
            <p:spPr>
              <a:xfrm>
                <a:off x="960380" y="3969312"/>
                <a:ext cx="947324" cy="947324"/>
              </a:xfrm>
              <a:prstGeom prst="roundRect">
                <a:avLst>
                  <a:gd name="adj" fmla="val 7687"/>
                </a:avLst>
              </a:prstGeom>
              <a:solidFill>
                <a:srgbClr val="BE1E3C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11" name="Gruppieren 22"/>
              <p:cNvGrpSpPr/>
              <p:nvPr/>
            </p:nvGrpSpPr>
            <p:grpSpPr>
              <a:xfrm>
                <a:off x="1934866" y="1712878"/>
                <a:ext cx="2258515" cy="2258515"/>
                <a:chOff x="1934866" y="1712878"/>
                <a:chExt cx="2258515" cy="2258515"/>
              </a:xfrm>
            </p:grpSpPr>
            <p:sp>
              <p:nvSpPr>
                <p:cNvPr id="12" name="PLRI großes Quadrat"/>
                <p:cNvSpPr/>
                <p:nvPr/>
              </p:nvSpPr>
              <p:spPr>
                <a:xfrm>
                  <a:off x="1934866" y="1712878"/>
                  <a:ext cx="2258515" cy="2258515"/>
                </a:xfrm>
                <a:prstGeom prst="roundRect">
                  <a:avLst>
                    <a:gd name="adj" fmla="val 4558"/>
                  </a:avLst>
                </a:prstGeom>
                <a:solidFill>
                  <a:srgbClr val="BE1E3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grpSp>
              <p:nvGrpSpPr>
                <p:cNvPr id="13" name="Gruppieren 21"/>
                <p:cNvGrpSpPr/>
                <p:nvPr/>
              </p:nvGrpSpPr>
              <p:grpSpPr>
                <a:xfrm>
                  <a:off x="2157414" y="2665860"/>
                  <a:ext cx="1802605" cy="697035"/>
                  <a:chOff x="2157414" y="2665860"/>
                  <a:chExt cx="1802605" cy="697035"/>
                </a:xfrm>
              </p:grpSpPr>
              <p:sp>
                <p:nvSpPr>
                  <p:cNvPr id="14" name="PLRI I"/>
                  <p:cNvSpPr/>
                  <p:nvPr/>
                </p:nvSpPr>
                <p:spPr>
                  <a:xfrm>
                    <a:off x="3805238" y="2688431"/>
                    <a:ext cx="154781" cy="671513"/>
                  </a:xfrm>
                  <a:custGeom>
                    <a:avLst/>
                    <a:gdLst>
                      <a:gd name="connsiteX0" fmla="*/ 0 w 154781"/>
                      <a:gd name="connsiteY0" fmla="*/ 0 h 671513"/>
                      <a:gd name="connsiteX1" fmla="*/ 154781 w 154781"/>
                      <a:gd name="connsiteY1" fmla="*/ 0 h 671513"/>
                      <a:gd name="connsiteX2" fmla="*/ 154781 w 154781"/>
                      <a:gd name="connsiteY2" fmla="*/ 671513 h 671513"/>
                      <a:gd name="connsiteX3" fmla="*/ 0 w 154781"/>
                      <a:gd name="connsiteY3" fmla="*/ 671513 h 671513"/>
                      <a:gd name="connsiteX4" fmla="*/ 0 w 154781"/>
                      <a:gd name="connsiteY4" fmla="*/ 0 h 671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4781" h="671513">
                        <a:moveTo>
                          <a:pt x="0" y="0"/>
                        </a:moveTo>
                        <a:lnTo>
                          <a:pt x="154781" y="0"/>
                        </a:lnTo>
                        <a:lnTo>
                          <a:pt x="154781" y="671513"/>
                        </a:lnTo>
                        <a:lnTo>
                          <a:pt x="0" y="671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grpSp>
                <p:nvGrpSpPr>
                  <p:cNvPr id="15" name="Gruppieren 20"/>
                  <p:cNvGrpSpPr/>
                  <p:nvPr/>
                </p:nvGrpSpPr>
                <p:grpSpPr>
                  <a:xfrm>
                    <a:off x="3181176" y="2665860"/>
                    <a:ext cx="530123" cy="691704"/>
                    <a:chOff x="3181176" y="2665860"/>
                    <a:chExt cx="530123" cy="691704"/>
                  </a:xfrm>
                </p:grpSpPr>
                <p:sp>
                  <p:nvSpPr>
                    <p:cNvPr id="20" name="PLRI R außen"/>
                    <p:cNvSpPr/>
                    <p:nvPr/>
                  </p:nvSpPr>
                  <p:spPr>
                    <a:xfrm>
                      <a:off x="3181176" y="2665860"/>
                      <a:ext cx="530123" cy="691704"/>
                    </a:xfrm>
                    <a:custGeom>
                      <a:avLst/>
                      <a:gdLst>
                        <a:gd name="connsiteX0" fmla="*/ 0 w 216693"/>
                        <a:gd name="connsiteY0" fmla="*/ 676275 h 676275"/>
                        <a:gd name="connsiteX1" fmla="*/ 2381 w 216693"/>
                        <a:gd name="connsiteY1" fmla="*/ 4762 h 676275"/>
                        <a:gd name="connsiteX2" fmla="*/ 216693 w 216693"/>
                        <a:gd name="connsiteY2" fmla="*/ 0 h 676275"/>
                        <a:gd name="connsiteX3" fmla="*/ 157162 w 216693"/>
                        <a:gd name="connsiteY3" fmla="*/ 454819 h 676275"/>
                        <a:gd name="connsiteX4" fmla="*/ 159543 w 216693"/>
                        <a:gd name="connsiteY4" fmla="*/ 676275 h 676275"/>
                        <a:gd name="connsiteX5" fmla="*/ 0 w 216693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5098"/>
                        <a:gd name="connsiteY0" fmla="*/ 676275 h 676275"/>
                        <a:gd name="connsiteX1" fmla="*/ 2381 w 565098"/>
                        <a:gd name="connsiteY1" fmla="*/ 4762 h 676275"/>
                        <a:gd name="connsiteX2" fmla="*/ 216693 w 565098"/>
                        <a:gd name="connsiteY2" fmla="*/ 0 h 676275"/>
                        <a:gd name="connsiteX3" fmla="*/ 157162 w 565098"/>
                        <a:gd name="connsiteY3" fmla="*/ 454819 h 676275"/>
                        <a:gd name="connsiteX4" fmla="*/ 159543 w 565098"/>
                        <a:gd name="connsiteY4" fmla="*/ 676275 h 676275"/>
                        <a:gd name="connsiteX5" fmla="*/ 0 w 565098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6189"/>
                        <a:gd name="connsiteY0" fmla="*/ 676275 h 676275"/>
                        <a:gd name="connsiteX1" fmla="*/ 2381 w 566189"/>
                        <a:gd name="connsiteY1" fmla="*/ 4762 h 676275"/>
                        <a:gd name="connsiteX2" fmla="*/ 216693 w 566189"/>
                        <a:gd name="connsiteY2" fmla="*/ 0 h 676275"/>
                        <a:gd name="connsiteX3" fmla="*/ 157162 w 566189"/>
                        <a:gd name="connsiteY3" fmla="*/ 454819 h 676275"/>
                        <a:gd name="connsiteX4" fmla="*/ 159543 w 566189"/>
                        <a:gd name="connsiteY4" fmla="*/ 676275 h 676275"/>
                        <a:gd name="connsiteX5" fmla="*/ 0 w 566189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94679 w 597691"/>
                        <a:gd name="connsiteY3" fmla="*/ 388243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87298"/>
                        <a:gd name="connsiteY0" fmla="*/ 676275 h 676275"/>
                        <a:gd name="connsiteX1" fmla="*/ 2381 w 587298"/>
                        <a:gd name="connsiteY1" fmla="*/ 4762 h 676275"/>
                        <a:gd name="connsiteX2" fmla="*/ 216693 w 587298"/>
                        <a:gd name="connsiteY2" fmla="*/ 0 h 676275"/>
                        <a:gd name="connsiteX3" fmla="*/ 154954 w 587298"/>
                        <a:gd name="connsiteY3" fmla="*/ 412527 h 676275"/>
                        <a:gd name="connsiteX4" fmla="*/ 159543 w 587298"/>
                        <a:gd name="connsiteY4" fmla="*/ 676275 h 676275"/>
                        <a:gd name="connsiteX5" fmla="*/ 0 w 587298"/>
                        <a:gd name="connsiteY5" fmla="*/ 676275 h 676275"/>
                        <a:gd name="connsiteX0" fmla="*/ 0 w 550711"/>
                        <a:gd name="connsiteY0" fmla="*/ 686098 h 686098"/>
                        <a:gd name="connsiteX1" fmla="*/ 2381 w 550711"/>
                        <a:gd name="connsiteY1" fmla="*/ 14585 h 686098"/>
                        <a:gd name="connsiteX2" fmla="*/ 216693 w 550711"/>
                        <a:gd name="connsiteY2" fmla="*/ 9823 h 686098"/>
                        <a:gd name="connsiteX3" fmla="*/ 154954 w 550711"/>
                        <a:gd name="connsiteY3" fmla="*/ 422350 h 686098"/>
                        <a:gd name="connsiteX4" fmla="*/ 159543 w 550711"/>
                        <a:gd name="connsiteY4" fmla="*/ 686098 h 686098"/>
                        <a:gd name="connsiteX5" fmla="*/ 0 w 550711"/>
                        <a:gd name="connsiteY5" fmla="*/ 686098 h 686098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216693 w 598038"/>
                        <a:gd name="connsiteY2" fmla="*/ 23168 h 699443"/>
                        <a:gd name="connsiteX3" fmla="*/ 154954 w 598038"/>
                        <a:gd name="connsiteY3" fmla="*/ 435695 h 699443"/>
                        <a:gd name="connsiteX4" fmla="*/ 159543 w 598038"/>
                        <a:gd name="connsiteY4" fmla="*/ 699443 h 699443"/>
                        <a:gd name="connsiteX5" fmla="*/ 0 w 598038"/>
                        <a:gd name="connsiteY5" fmla="*/ 699443 h 699443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216693 w 598038"/>
                        <a:gd name="connsiteY2" fmla="*/ 23168 h 699443"/>
                        <a:gd name="connsiteX3" fmla="*/ 154954 w 598038"/>
                        <a:gd name="connsiteY3" fmla="*/ 435695 h 699443"/>
                        <a:gd name="connsiteX4" fmla="*/ 159543 w 598038"/>
                        <a:gd name="connsiteY4" fmla="*/ 699443 h 699443"/>
                        <a:gd name="connsiteX5" fmla="*/ 0 w 598038"/>
                        <a:gd name="connsiteY5" fmla="*/ 699443 h 699443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176386 w 598038"/>
                        <a:gd name="connsiteY2" fmla="*/ 21358 h 699443"/>
                        <a:gd name="connsiteX3" fmla="*/ 216693 w 598038"/>
                        <a:gd name="connsiteY3" fmla="*/ 23168 h 699443"/>
                        <a:gd name="connsiteX4" fmla="*/ 154954 w 598038"/>
                        <a:gd name="connsiteY4" fmla="*/ 435695 h 699443"/>
                        <a:gd name="connsiteX5" fmla="*/ 159543 w 598038"/>
                        <a:gd name="connsiteY5" fmla="*/ 699443 h 699443"/>
                        <a:gd name="connsiteX6" fmla="*/ 0 w 598038"/>
                        <a:gd name="connsiteY6" fmla="*/ 699443 h 699443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216693 w 598038"/>
                        <a:gd name="connsiteY2" fmla="*/ 23168 h 699443"/>
                        <a:gd name="connsiteX3" fmla="*/ 154954 w 598038"/>
                        <a:gd name="connsiteY3" fmla="*/ 435695 h 699443"/>
                        <a:gd name="connsiteX4" fmla="*/ 159543 w 598038"/>
                        <a:gd name="connsiteY4" fmla="*/ 699443 h 699443"/>
                        <a:gd name="connsiteX5" fmla="*/ 0 w 598038"/>
                        <a:gd name="connsiteY5" fmla="*/ 699443 h 699443"/>
                        <a:gd name="connsiteX0" fmla="*/ 0 w 620040"/>
                        <a:gd name="connsiteY0" fmla="*/ 671513 h 671513"/>
                        <a:gd name="connsiteX1" fmla="*/ 2381 w 620040"/>
                        <a:gd name="connsiteY1" fmla="*/ 0 h 671513"/>
                        <a:gd name="connsiteX2" fmla="*/ 238695 w 620040"/>
                        <a:gd name="connsiteY2" fmla="*/ 23442 h 671513"/>
                        <a:gd name="connsiteX3" fmla="*/ 154954 w 620040"/>
                        <a:gd name="connsiteY3" fmla="*/ 407765 h 671513"/>
                        <a:gd name="connsiteX4" fmla="*/ 159543 w 620040"/>
                        <a:gd name="connsiteY4" fmla="*/ 671513 h 671513"/>
                        <a:gd name="connsiteX5" fmla="*/ 0 w 620040"/>
                        <a:gd name="connsiteY5" fmla="*/ 671513 h 671513"/>
                        <a:gd name="connsiteX0" fmla="*/ 0 w 617262"/>
                        <a:gd name="connsiteY0" fmla="*/ 694109 h 694109"/>
                        <a:gd name="connsiteX1" fmla="*/ 2381 w 617262"/>
                        <a:gd name="connsiteY1" fmla="*/ 22596 h 694109"/>
                        <a:gd name="connsiteX2" fmla="*/ 235917 w 617262"/>
                        <a:gd name="connsiteY2" fmla="*/ 23168 h 694109"/>
                        <a:gd name="connsiteX3" fmla="*/ 154954 w 617262"/>
                        <a:gd name="connsiteY3" fmla="*/ 430361 h 694109"/>
                        <a:gd name="connsiteX4" fmla="*/ 159543 w 617262"/>
                        <a:gd name="connsiteY4" fmla="*/ 694109 h 694109"/>
                        <a:gd name="connsiteX5" fmla="*/ 0 w 617262"/>
                        <a:gd name="connsiteY5" fmla="*/ 694109 h 694109"/>
                        <a:gd name="connsiteX0" fmla="*/ 0 w 578294"/>
                        <a:gd name="connsiteY0" fmla="*/ 671513 h 671513"/>
                        <a:gd name="connsiteX1" fmla="*/ 2381 w 578294"/>
                        <a:gd name="connsiteY1" fmla="*/ 0 h 671513"/>
                        <a:gd name="connsiteX2" fmla="*/ 235917 w 578294"/>
                        <a:gd name="connsiteY2" fmla="*/ 572 h 671513"/>
                        <a:gd name="connsiteX3" fmla="*/ 154954 w 578294"/>
                        <a:gd name="connsiteY3" fmla="*/ 407765 h 671513"/>
                        <a:gd name="connsiteX4" fmla="*/ 159543 w 578294"/>
                        <a:gd name="connsiteY4" fmla="*/ 671513 h 671513"/>
                        <a:gd name="connsiteX5" fmla="*/ 0 w 578294"/>
                        <a:gd name="connsiteY5" fmla="*/ 671513 h 671513"/>
                        <a:gd name="connsiteX0" fmla="*/ 0 w 548851"/>
                        <a:gd name="connsiteY0" fmla="*/ 671513 h 671513"/>
                        <a:gd name="connsiteX1" fmla="*/ 2381 w 548851"/>
                        <a:gd name="connsiteY1" fmla="*/ 0 h 671513"/>
                        <a:gd name="connsiteX2" fmla="*/ 235917 w 548851"/>
                        <a:gd name="connsiteY2" fmla="*/ 572 h 671513"/>
                        <a:gd name="connsiteX3" fmla="*/ 154954 w 548851"/>
                        <a:gd name="connsiteY3" fmla="*/ 407765 h 671513"/>
                        <a:gd name="connsiteX4" fmla="*/ 159543 w 548851"/>
                        <a:gd name="connsiteY4" fmla="*/ 671513 h 671513"/>
                        <a:gd name="connsiteX5" fmla="*/ 0 w 548851"/>
                        <a:gd name="connsiteY5" fmla="*/ 671513 h 671513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154954 w 577128"/>
                        <a:gd name="connsiteY3" fmla="*/ 410294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154954 w 577128"/>
                        <a:gd name="connsiteY3" fmla="*/ 410294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687511"/>
                        <a:gd name="connsiteY0" fmla="*/ 674042 h 674042"/>
                        <a:gd name="connsiteX1" fmla="*/ 2381 w 687511"/>
                        <a:gd name="connsiteY1" fmla="*/ 2529 h 674042"/>
                        <a:gd name="connsiteX2" fmla="*/ 235917 w 687511"/>
                        <a:gd name="connsiteY2" fmla="*/ 3101 h 674042"/>
                        <a:gd name="connsiteX3" fmla="*/ 310703 w 687511"/>
                        <a:gd name="connsiteY3" fmla="*/ 386011 h 674042"/>
                        <a:gd name="connsiteX4" fmla="*/ 159543 w 687511"/>
                        <a:gd name="connsiteY4" fmla="*/ 674042 h 674042"/>
                        <a:gd name="connsiteX5" fmla="*/ 0 w 687511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490535"/>
                        <a:gd name="connsiteY0" fmla="*/ 671513 h 671513"/>
                        <a:gd name="connsiteX1" fmla="*/ 2381 w 490535"/>
                        <a:gd name="connsiteY1" fmla="*/ 0 h 671513"/>
                        <a:gd name="connsiteX2" fmla="*/ 235917 w 490535"/>
                        <a:gd name="connsiteY2" fmla="*/ 572 h 671513"/>
                        <a:gd name="connsiteX3" fmla="*/ 310703 w 490535"/>
                        <a:gd name="connsiteY3" fmla="*/ 383482 h 671513"/>
                        <a:gd name="connsiteX4" fmla="*/ 159543 w 490535"/>
                        <a:gd name="connsiteY4" fmla="*/ 671513 h 671513"/>
                        <a:gd name="connsiteX5" fmla="*/ 0 w 490535"/>
                        <a:gd name="connsiteY5" fmla="*/ 671513 h 671513"/>
                        <a:gd name="connsiteX0" fmla="*/ 0 w 527026"/>
                        <a:gd name="connsiteY0" fmla="*/ 671513 h 671513"/>
                        <a:gd name="connsiteX1" fmla="*/ 2381 w 527026"/>
                        <a:gd name="connsiteY1" fmla="*/ 0 h 671513"/>
                        <a:gd name="connsiteX2" fmla="*/ 235917 w 527026"/>
                        <a:gd name="connsiteY2" fmla="*/ 572 h 671513"/>
                        <a:gd name="connsiteX3" fmla="*/ 310703 w 527026"/>
                        <a:gd name="connsiteY3" fmla="*/ 383482 h 671513"/>
                        <a:gd name="connsiteX4" fmla="*/ 159543 w 527026"/>
                        <a:gd name="connsiteY4" fmla="*/ 671513 h 671513"/>
                        <a:gd name="connsiteX5" fmla="*/ 0 w 527026"/>
                        <a:gd name="connsiteY5" fmla="*/ 671513 h 671513"/>
                        <a:gd name="connsiteX0" fmla="*/ 0 w 527026"/>
                        <a:gd name="connsiteY0" fmla="*/ 671513 h 671513"/>
                        <a:gd name="connsiteX1" fmla="*/ 2381 w 527026"/>
                        <a:gd name="connsiteY1" fmla="*/ 0 h 671513"/>
                        <a:gd name="connsiteX2" fmla="*/ 235917 w 527026"/>
                        <a:gd name="connsiteY2" fmla="*/ 572 h 671513"/>
                        <a:gd name="connsiteX3" fmla="*/ 310703 w 527026"/>
                        <a:gd name="connsiteY3" fmla="*/ 383482 h 671513"/>
                        <a:gd name="connsiteX4" fmla="*/ 159543 w 527026"/>
                        <a:gd name="connsiteY4" fmla="*/ 671513 h 671513"/>
                        <a:gd name="connsiteX5" fmla="*/ 0 w 527026"/>
                        <a:gd name="connsiteY5" fmla="*/ 671513 h 671513"/>
                        <a:gd name="connsiteX0" fmla="*/ 0 w 527026"/>
                        <a:gd name="connsiteY0" fmla="*/ 687883 h 687883"/>
                        <a:gd name="connsiteX1" fmla="*/ 2381 w 527026"/>
                        <a:gd name="connsiteY1" fmla="*/ 16370 h 687883"/>
                        <a:gd name="connsiteX2" fmla="*/ 235917 w 527026"/>
                        <a:gd name="connsiteY2" fmla="*/ 16942 h 687883"/>
                        <a:gd name="connsiteX3" fmla="*/ 310703 w 527026"/>
                        <a:gd name="connsiteY3" fmla="*/ 399852 h 687883"/>
                        <a:gd name="connsiteX4" fmla="*/ 159543 w 527026"/>
                        <a:gd name="connsiteY4" fmla="*/ 687883 h 687883"/>
                        <a:gd name="connsiteX5" fmla="*/ 0 w 527026"/>
                        <a:gd name="connsiteY5" fmla="*/ 687883 h 687883"/>
                        <a:gd name="connsiteX0" fmla="*/ 0 w 519585"/>
                        <a:gd name="connsiteY0" fmla="*/ 687883 h 687883"/>
                        <a:gd name="connsiteX1" fmla="*/ 2381 w 519585"/>
                        <a:gd name="connsiteY1" fmla="*/ 16370 h 687883"/>
                        <a:gd name="connsiteX2" fmla="*/ 235917 w 519585"/>
                        <a:gd name="connsiteY2" fmla="*/ 16942 h 687883"/>
                        <a:gd name="connsiteX3" fmla="*/ 310703 w 519585"/>
                        <a:gd name="connsiteY3" fmla="*/ 399852 h 687883"/>
                        <a:gd name="connsiteX4" fmla="*/ 159543 w 519585"/>
                        <a:gd name="connsiteY4" fmla="*/ 687883 h 687883"/>
                        <a:gd name="connsiteX5" fmla="*/ 0 w 519585"/>
                        <a:gd name="connsiteY5" fmla="*/ 687883 h 687883"/>
                        <a:gd name="connsiteX0" fmla="*/ 0 w 526431"/>
                        <a:gd name="connsiteY0" fmla="*/ 687883 h 687883"/>
                        <a:gd name="connsiteX1" fmla="*/ 2381 w 526431"/>
                        <a:gd name="connsiteY1" fmla="*/ 16370 h 687883"/>
                        <a:gd name="connsiteX2" fmla="*/ 235917 w 526431"/>
                        <a:gd name="connsiteY2" fmla="*/ 16942 h 687883"/>
                        <a:gd name="connsiteX3" fmla="*/ 310703 w 526431"/>
                        <a:gd name="connsiteY3" fmla="*/ 399852 h 687883"/>
                        <a:gd name="connsiteX4" fmla="*/ 159543 w 526431"/>
                        <a:gd name="connsiteY4" fmla="*/ 687883 h 687883"/>
                        <a:gd name="connsiteX5" fmla="*/ 0 w 526431"/>
                        <a:gd name="connsiteY5" fmla="*/ 687883 h 687883"/>
                        <a:gd name="connsiteX0" fmla="*/ 0 w 530123"/>
                        <a:gd name="connsiteY0" fmla="*/ 691132 h 691132"/>
                        <a:gd name="connsiteX1" fmla="*/ 2381 w 530123"/>
                        <a:gd name="connsiteY1" fmla="*/ 19619 h 691132"/>
                        <a:gd name="connsiteX2" fmla="*/ 235917 w 530123"/>
                        <a:gd name="connsiteY2" fmla="*/ 20191 h 691132"/>
                        <a:gd name="connsiteX3" fmla="*/ 310703 w 530123"/>
                        <a:gd name="connsiteY3" fmla="*/ 403101 h 691132"/>
                        <a:gd name="connsiteX4" fmla="*/ 159543 w 530123"/>
                        <a:gd name="connsiteY4" fmla="*/ 691132 h 691132"/>
                        <a:gd name="connsiteX5" fmla="*/ 0 w 530123"/>
                        <a:gd name="connsiteY5" fmla="*/ 691132 h 691132"/>
                        <a:gd name="connsiteX0" fmla="*/ 0 w 530123"/>
                        <a:gd name="connsiteY0" fmla="*/ 691132 h 691132"/>
                        <a:gd name="connsiteX1" fmla="*/ 2381 w 530123"/>
                        <a:gd name="connsiteY1" fmla="*/ 19619 h 691132"/>
                        <a:gd name="connsiteX2" fmla="*/ 235917 w 530123"/>
                        <a:gd name="connsiteY2" fmla="*/ 20191 h 691132"/>
                        <a:gd name="connsiteX3" fmla="*/ 310703 w 530123"/>
                        <a:gd name="connsiteY3" fmla="*/ 403101 h 691132"/>
                        <a:gd name="connsiteX4" fmla="*/ 254968 w 530123"/>
                        <a:gd name="connsiteY4" fmla="*/ 520254 h 691132"/>
                        <a:gd name="connsiteX5" fmla="*/ 159543 w 530123"/>
                        <a:gd name="connsiteY5" fmla="*/ 691132 h 691132"/>
                        <a:gd name="connsiteX6" fmla="*/ 0 w 530123"/>
                        <a:gd name="connsiteY6" fmla="*/ 691132 h 691132"/>
                        <a:gd name="connsiteX0" fmla="*/ 0 w 551921"/>
                        <a:gd name="connsiteY0" fmla="*/ 691132 h 739138"/>
                        <a:gd name="connsiteX1" fmla="*/ 2381 w 551921"/>
                        <a:gd name="connsiteY1" fmla="*/ 19619 h 739138"/>
                        <a:gd name="connsiteX2" fmla="*/ 235917 w 551921"/>
                        <a:gd name="connsiteY2" fmla="*/ 20191 h 739138"/>
                        <a:gd name="connsiteX3" fmla="*/ 310703 w 551921"/>
                        <a:gd name="connsiteY3" fmla="*/ 403101 h 739138"/>
                        <a:gd name="connsiteX4" fmla="*/ 526728 w 551921"/>
                        <a:gd name="connsiteY4" fmla="*/ 691133 h 739138"/>
                        <a:gd name="connsiteX5" fmla="*/ 159543 w 551921"/>
                        <a:gd name="connsiteY5" fmla="*/ 691132 h 739138"/>
                        <a:gd name="connsiteX6" fmla="*/ 0 w 551921"/>
                        <a:gd name="connsiteY6" fmla="*/ 691132 h 739138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59543 w 551921"/>
                        <a:gd name="connsiteY6" fmla="*/ 691132 h 739233"/>
                        <a:gd name="connsiteX7" fmla="*/ 0 w 551921"/>
                        <a:gd name="connsiteY7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216868 w 551921"/>
                        <a:gd name="connsiteY6" fmla="*/ 691704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66688 w 551921"/>
                        <a:gd name="connsiteY6" fmla="*/ 403101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66688 w 551921"/>
                        <a:gd name="connsiteY6" fmla="*/ 475109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66688 w 551921"/>
                        <a:gd name="connsiteY6" fmla="*/ 475109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30123"/>
                        <a:gd name="connsiteY0" fmla="*/ 691132 h 739233"/>
                        <a:gd name="connsiteX1" fmla="*/ 2381 w 530123"/>
                        <a:gd name="connsiteY1" fmla="*/ 19619 h 739233"/>
                        <a:gd name="connsiteX2" fmla="*/ 235917 w 530123"/>
                        <a:gd name="connsiteY2" fmla="*/ 20191 h 739233"/>
                        <a:gd name="connsiteX3" fmla="*/ 310703 w 530123"/>
                        <a:gd name="connsiteY3" fmla="*/ 403101 h 739233"/>
                        <a:gd name="connsiteX4" fmla="*/ 454720 w 530123"/>
                        <a:gd name="connsiteY4" fmla="*/ 691133 h 739233"/>
                        <a:gd name="connsiteX5" fmla="*/ 302593 w 530123"/>
                        <a:gd name="connsiteY5" fmla="*/ 691704 h 739233"/>
                        <a:gd name="connsiteX6" fmla="*/ 166688 w 530123"/>
                        <a:gd name="connsiteY6" fmla="*/ 475109 h 739233"/>
                        <a:gd name="connsiteX7" fmla="*/ 159543 w 530123"/>
                        <a:gd name="connsiteY7" fmla="*/ 691132 h 739233"/>
                        <a:gd name="connsiteX8" fmla="*/ 0 w 530123"/>
                        <a:gd name="connsiteY8" fmla="*/ 691132 h 739233"/>
                        <a:gd name="connsiteX0" fmla="*/ 0 w 534955"/>
                        <a:gd name="connsiteY0" fmla="*/ 691132 h 739804"/>
                        <a:gd name="connsiteX1" fmla="*/ 2381 w 534955"/>
                        <a:gd name="connsiteY1" fmla="*/ 19619 h 739804"/>
                        <a:gd name="connsiteX2" fmla="*/ 235917 w 534955"/>
                        <a:gd name="connsiteY2" fmla="*/ 20191 h 739804"/>
                        <a:gd name="connsiteX3" fmla="*/ 310703 w 534955"/>
                        <a:gd name="connsiteY3" fmla="*/ 403101 h 739804"/>
                        <a:gd name="connsiteX4" fmla="*/ 509762 w 534955"/>
                        <a:gd name="connsiteY4" fmla="*/ 691704 h 739804"/>
                        <a:gd name="connsiteX5" fmla="*/ 302593 w 534955"/>
                        <a:gd name="connsiteY5" fmla="*/ 691704 h 739804"/>
                        <a:gd name="connsiteX6" fmla="*/ 166688 w 534955"/>
                        <a:gd name="connsiteY6" fmla="*/ 475109 h 739804"/>
                        <a:gd name="connsiteX7" fmla="*/ 159543 w 534955"/>
                        <a:gd name="connsiteY7" fmla="*/ 691132 h 739804"/>
                        <a:gd name="connsiteX8" fmla="*/ 0 w 534955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166688 w 530123"/>
                        <a:gd name="connsiteY6" fmla="*/ 475109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94680 w 530123"/>
                        <a:gd name="connsiteY6" fmla="*/ 403100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135905 w 530123"/>
                        <a:gd name="connsiteY6" fmla="*/ 374996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154955 w 530123"/>
                        <a:gd name="connsiteY6" fmla="*/ 422621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30123" h="691704">
                          <a:moveTo>
                            <a:pt x="0" y="691132"/>
                          </a:moveTo>
                          <a:cubicBezTo>
                            <a:pt x="794" y="467294"/>
                            <a:pt x="1587" y="243457"/>
                            <a:pt x="2381" y="19619"/>
                          </a:cubicBezTo>
                          <a:lnTo>
                            <a:pt x="235917" y="20191"/>
                          </a:lnTo>
                          <a:cubicBezTo>
                            <a:pt x="530123" y="0"/>
                            <a:pt x="526431" y="389611"/>
                            <a:pt x="310703" y="403101"/>
                          </a:cubicBezTo>
                          <a:cubicBezTo>
                            <a:pt x="412923" y="548258"/>
                            <a:pt x="434645" y="578166"/>
                            <a:pt x="509762" y="691704"/>
                          </a:cubicBezTo>
                          <a:lnTo>
                            <a:pt x="302593" y="691704"/>
                          </a:lnTo>
                          <a:lnTo>
                            <a:pt x="154955" y="422621"/>
                          </a:lnTo>
                          <a:cubicBezTo>
                            <a:pt x="156484" y="512125"/>
                            <a:pt x="158014" y="601628"/>
                            <a:pt x="159543" y="691132"/>
                          </a:cubicBezTo>
                          <a:lnTo>
                            <a:pt x="0" y="691132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21" name="PLRI R innen"/>
                    <p:cNvSpPr/>
                    <p:nvPr/>
                  </p:nvSpPr>
                  <p:spPr>
                    <a:xfrm>
                      <a:off x="3335959" y="2806923"/>
                      <a:ext cx="141484" cy="199231"/>
                    </a:xfrm>
                    <a:custGeom>
                      <a:avLst/>
                      <a:gdLst>
                        <a:gd name="connsiteX0" fmla="*/ 0 w 42862"/>
                        <a:gd name="connsiteY0" fmla="*/ 197644 h 197644"/>
                        <a:gd name="connsiteX1" fmla="*/ 2381 w 42862"/>
                        <a:gd name="connsiteY1" fmla="*/ 0 h 197644"/>
                        <a:gd name="connsiteX2" fmla="*/ 42862 w 42862"/>
                        <a:gd name="connsiteY2" fmla="*/ 0 h 197644"/>
                        <a:gd name="connsiteX3" fmla="*/ 0 w 42862"/>
                        <a:gd name="connsiteY3" fmla="*/ 197644 h 197644"/>
                        <a:gd name="connsiteX0" fmla="*/ 0 w 124048"/>
                        <a:gd name="connsiteY0" fmla="*/ 204416 h 204416"/>
                        <a:gd name="connsiteX1" fmla="*/ 2381 w 124048"/>
                        <a:gd name="connsiteY1" fmla="*/ 6772 h 204416"/>
                        <a:gd name="connsiteX2" fmla="*/ 42862 w 124048"/>
                        <a:gd name="connsiteY2" fmla="*/ 6772 h 204416"/>
                        <a:gd name="connsiteX3" fmla="*/ 0 w 124048"/>
                        <a:gd name="connsiteY3" fmla="*/ 204416 h 204416"/>
                        <a:gd name="connsiteX0" fmla="*/ 0 w 165323"/>
                        <a:gd name="connsiteY0" fmla="*/ 204416 h 209204"/>
                        <a:gd name="connsiteX1" fmla="*/ 2381 w 165323"/>
                        <a:gd name="connsiteY1" fmla="*/ 6772 h 209204"/>
                        <a:gd name="connsiteX2" fmla="*/ 42862 w 165323"/>
                        <a:gd name="connsiteY2" fmla="*/ 6772 h 209204"/>
                        <a:gd name="connsiteX3" fmla="*/ 0 w 165323"/>
                        <a:gd name="connsiteY3" fmla="*/ 204416 h 209204"/>
                        <a:gd name="connsiteX0" fmla="*/ 0 w 171574"/>
                        <a:gd name="connsiteY0" fmla="*/ 204416 h 209204"/>
                        <a:gd name="connsiteX1" fmla="*/ 2381 w 171574"/>
                        <a:gd name="connsiteY1" fmla="*/ 6772 h 209204"/>
                        <a:gd name="connsiteX2" fmla="*/ 171574 w 171574"/>
                        <a:gd name="connsiteY2" fmla="*/ 121841 h 209204"/>
                        <a:gd name="connsiteX3" fmla="*/ 0 w 171574"/>
                        <a:gd name="connsiteY3" fmla="*/ 204416 h 209204"/>
                        <a:gd name="connsiteX0" fmla="*/ 0 w 172243"/>
                        <a:gd name="connsiteY0" fmla="*/ 204416 h 209204"/>
                        <a:gd name="connsiteX1" fmla="*/ 2381 w 172243"/>
                        <a:gd name="connsiteY1" fmla="*/ 6772 h 209204"/>
                        <a:gd name="connsiteX2" fmla="*/ 171574 w 172243"/>
                        <a:gd name="connsiteY2" fmla="*/ 121841 h 209204"/>
                        <a:gd name="connsiteX3" fmla="*/ 0 w 172243"/>
                        <a:gd name="connsiteY3" fmla="*/ 204416 h 209204"/>
                        <a:gd name="connsiteX0" fmla="*/ 0 w 172243"/>
                        <a:gd name="connsiteY0" fmla="*/ 197644 h 202432"/>
                        <a:gd name="connsiteX1" fmla="*/ 2381 w 172243"/>
                        <a:gd name="connsiteY1" fmla="*/ 0 h 202432"/>
                        <a:gd name="connsiteX2" fmla="*/ 171574 w 172243"/>
                        <a:gd name="connsiteY2" fmla="*/ 115069 h 202432"/>
                        <a:gd name="connsiteX3" fmla="*/ 0 w 172243"/>
                        <a:gd name="connsiteY3" fmla="*/ 197644 h 202432"/>
                        <a:gd name="connsiteX0" fmla="*/ 0 w 165323"/>
                        <a:gd name="connsiteY0" fmla="*/ 210121 h 214909"/>
                        <a:gd name="connsiteX1" fmla="*/ 2381 w 165323"/>
                        <a:gd name="connsiteY1" fmla="*/ 12477 h 214909"/>
                        <a:gd name="connsiteX2" fmla="*/ 99565 w 165323"/>
                        <a:gd name="connsiteY2" fmla="*/ 55538 h 214909"/>
                        <a:gd name="connsiteX3" fmla="*/ 0 w 165323"/>
                        <a:gd name="connsiteY3" fmla="*/ 210121 h 214909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1484"/>
                        <a:gd name="connsiteY0" fmla="*/ 197644 h 197644"/>
                        <a:gd name="connsiteX1" fmla="*/ 2381 w 141484"/>
                        <a:gd name="connsiteY1" fmla="*/ 0 h 197644"/>
                        <a:gd name="connsiteX2" fmla="*/ 140493 w 141484"/>
                        <a:gd name="connsiteY2" fmla="*/ 95250 h 197644"/>
                        <a:gd name="connsiteX3" fmla="*/ 0 w 141484"/>
                        <a:gd name="connsiteY3" fmla="*/ 197644 h 197644"/>
                        <a:gd name="connsiteX0" fmla="*/ 0 w 141484"/>
                        <a:gd name="connsiteY0" fmla="*/ 197644 h 199231"/>
                        <a:gd name="connsiteX1" fmla="*/ 2381 w 141484"/>
                        <a:gd name="connsiteY1" fmla="*/ 0 h 199231"/>
                        <a:gd name="connsiteX2" fmla="*/ 140493 w 141484"/>
                        <a:gd name="connsiteY2" fmla="*/ 95250 h 199231"/>
                        <a:gd name="connsiteX3" fmla="*/ 0 w 141484"/>
                        <a:gd name="connsiteY3" fmla="*/ 197644 h 1992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1484" h="199231">
                          <a:moveTo>
                            <a:pt x="0" y="197644"/>
                          </a:moveTo>
                          <a:cubicBezTo>
                            <a:pt x="794" y="131763"/>
                            <a:pt x="1587" y="65881"/>
                            <a:pt x="2381" y="0"/>
                          </a:cubicBezTo>
                          <a:cubicBezTo>
                            <a:pt x="88776" y="3125"/>
                            <a:pt x="141484" y="13692"/>
                            <a:pt x="140493" y="95250"/>
                          </a:cubicBezTo>
                          <a:cubicBezTo>
                            <a:pt x="140495" y="199231"/>
                            <a:pt x="79474" y="196330"/>
                            <a:pt x="0" y="197644"/>
                          </a:cubicBezTo>
                          <a:close/>
                        </a:path>
                      </a:pathLst>
                    </a:custGeom>
                    <a:solidFill>
                      <a:srgbClr val="BE1E3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sp>
                <p:nvSpPr>
                  <p:cNvPr id="16" name="PLRI L"/>
                  <p:cNvSpPr/>
                  <p:nvPr/>
                </p:nvSpPr>
                <p:spPr>
                  <a:xfrm>
                    <a:off x="2721520" y="2688431"/>
                    <a:ext cx="357436" cy="674464"/>
                  </a:xfrm>
                  <a:custGeom>
                    <a:avLst/>
                    <a:gdLst>
                      <a:gd name="connsiteX0" fmla="*/ 2381 w 359568"/>
                      <a:gd name="connsiteY0" fmla="*/ 0 h 676275"/>
                      <a:gd name="connsiteX1" fmla="*/ 4762 w 359568"/>
                      <a:gd name="connsiteY1" fmla="*/ 676275 h 676275"/>
                      <a:gd name="connsiteX2" fmla="*/ 0 w 359568"/>
                      <a:gd name="connsiteY2" fmla="*/ 676275 h 676275"/>
                      <a:gd name="connsiteX3" fmla="*/ 359568 w 359568"/>
                      <a:gd name="connsiteY3" fmla="*/ 673894 h 676275"/>
                      <a:gd name="connsiteX4" fmla="*/ 359568 w 359568"/>
                      <a:gd name="connsiteY4" fmla="*/ 533400 h 676275"/>
                      <a:gd name="connsiteX5" fmla="*/ 157162 w 359568"/>
                      <a:gd name="connsiteY5" fmla="*/ 533400 h 676275"/>
                      <a:gd name="connsiteX6" fmla="*/ 157162 w 359568"/>
                      <a:gd name="connsiteY6" fmla="*/ 2382 h 676275"/>
                      <a:gd name="connsiteX7" fmla="*/ 2381 w 359568"/>
                      <a:gd name="connsiteY7" fmla="*/ 0 h 676275"/>
                      <a:gd name="connsiteX0" fmla="*/ 0 w 357187"/>
                      <a:gd name="connsiteY0" fmla="*/ 0 h 676275"/>
                      <a:gd name="connsiteX1" fmla="*/ 2381 w 357187"/>
                      <a:gd name="connsiteY1" fmla="*/ 676275 h 676275"/>
                      <a:gd name="connsiteX2" fmla="*/ 266055 w 357187"/>
                      <a:gd name="connsiteY2" fmla="*/ 668561 h 676275"/>
                      <a:gd name="connsiteX3" fmla="*/ 357187 w 357187"/>
                      <a:gd name="connsiteY3" fmla="*/ 673894 h 676275"/>
                      <a:gd name="connsiteX4" fmla="*/ 357187 w 357187"/>
                      <a:gd name="connsiteY4" fmla="*/ 533400 h 676275"/>
                      <a:gd name="connsiteX5" fmla="*/ 154781 w 357187"/>
                      <a:gd name="connsiteY5" fmla="*/ 533400 h 676275"/>
                      <a:gd name="connsiteX6" fmla="*/ 154781 w 357187"/>
                      <a:gd name="connsiteY6" fmla="*/ 2382 h 676275"/>
                      <a:gd name="connsiteX7" fmla="*/ 0 w 357187"/>
                      <a:gd name="connsiteY7" fmla="*/ 0 h 676275"/>
                      <a:gd name="connsiteX0" fmla="*/ 0 w 357187"/>
                      <a:gd name="connsiteY0" fmla="*/ 0 h 676275"/>
                      <a:gd name="connsiteX1" fmla="*/ 2381 w 357187"/>
                      <a:gd name="connsiteY1" fmla="*/ 676275 h 676275"/>
                      <a:gd name="connsiteX2" fmla="*/ 357187 w 357187"/>
                      <a:gd name="connsiteY2" fmla="*/ 673894 h 676275"/>
                      <a:gd name="connsiteX3" fmla="*/ 357187 w 357187"/>
                      <a:gd name="connsiteY3" fmla="*/ 533400 h 676275"/>
                      <a:gd name="connsiteX4" fmla="*/ 154781 w 357187"/>
                      <a:gd name="connsiteY4" fmla="*/ 533400 h 676275"/>
                      <a:gd name="connsiteX5" fmla="*/ 154781 w 357187"/>
                      <a:gd name="connsiteY5" fmla="*/ 2382 h 676275"/>
                      <a:gd name="connsiteX6" fmla="*/ 0 w 357187"/>
                      <a:gd name="connsiteY6" fmla="*/ 0 h 676275"/>
                      <a:gd name="connsiteX0" fmla="*/ 249 w 357436"/>
                      <a:gd name="connsiteY0" fmla="*/ 0 h 674464"/>
                      <a:gd name="connsiteX1" fmla="*/ 794 w 357436"/>
                      <a:gd name="connsiteY1" fmla="*/ 674464 h 674464"/>
                      <a:gd name="connsiteX2" fmla="*/ 357436 w 357436"/>
                      <a:gd name="connsiteY2" fmla="*/ 673894 h 674464"/>
                      <a:gd name="connsiteX3" fmla="*/ 357436 w 357436"/>
                      <a:gd name="connsiteY3" fmla="*/ 533400 h 674464"/>
                      <a:gd name="connsiteX4" fmla="*/ 155030 w 357436"/>
                      <a:gd name="connsiteY4" fmla="*/ 533400 h 674464"/>
                      <a:gd name="connsiteX5" fmla="*/ 155030 w 357436"/>
                      <a:gd name="connsiteY5" fmla="*/ 2382 h 674464"/>
                      <a:gd name="connsiteX6" fmla="*/ 249 w 357436"/>
                      <a:gd name="connsiteY6" fmla="*/ 0 h 674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7436" h="674464">
                        <a:moveTo>
                          <a:pt x="249" y="0"/>
                        </a:moveTo>
                        <a:cubicBezTo>
                          <a:pt x="1043" y="225425"/>
                          <a:pt x="0" y="449039"/>
                          <a:pt x="794" y="674464"/>
                        </a:cubicBezTo>
                        <a:lnTo>
                          <a:pt x="357436" y="673894"/>
                        </a:lnTo>
                        <a:lnTo>
                          <a:pt x="357436" y="533400"/>
                        </a:lnTo>
                        <a:lnTo>
                          <a:pt x="155030" y="533400"/>
                        </a:lnTo>
                        <a:lnTo>
                          <a:pt x="155030" y="2382"/>
                        </a:lnTo>
                        <a:lnTo>
                          <a:pt x="249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grpSp>
                <p:nvGrpSpPr>
                  <p:cNvPr id="17" name="Gruppieren 10"/>
                  <p:cNvGrpSpPr/>
                  <p:nvPr/>
                </p:nvGrpSpPr>
                <p:grpSpPr>
                  <a:xfrm>
                    <a:off x="2157414" y="2683669"/>
                    <a:ext cx="597691" cy="676275"/>
                    <a:chOff x="2157414" y="2683669"/>
                    <a:chExt cx="597691" cy="676275"/>
                  </a:xfrm>
                </p:grpSpPr>
                <p:sp>
                  <p:nvSpPr>
                    <p:cNvPr id="18" name="PLRI P außen"/>
                    <p:cNvSpPr/>
                    <p:nvPr/>
                  </p:nvSpPr>
                  <p:spPr>
                    <a:xfrm>
                      <a:off x="2157414" y="2683669"/>
                      <a:ext cx="597691" cy="676275"/>
                    </a:xfrm>
                    <a:custGeom>
                      <a:avLst/>
                      <a:gdLst>
                        <a:gd name="connsiteX0" fmla="*/ 0 w 216693"/>
                        <a:gd name="connsiteY0" fmla="*/ 676275 h 676275"/>
                        <a:gd name="connsiteX1" fmla="*/ 2381 w 216693"/>
                        <a:gd name="connsiteY1" fmla="*/ 4762 h 676275"/>
                        <a:gd name="connsiteX2" fmla="*/ 216693 w 216693"/>
                        <a:gd name="connsiteY2" fmla="*/ 0 h 676275"/>
                        <a:gd name="connsiteX3" fmla="*/ 157162 w 216693"/>
                        <a:gd name="connsiteY3" fmla="*/ 454819 h 676275"/>
                        <a:gd name="connsiteX4" fmla="*/ 159543 w 216693"/>
                        <a:gd name="connsiteY4" fmla="*/ 676275 h 676275"/>
                        <a:gd name="connsiteX5" fmla="*/ 0 w 216693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5098"/>
                        <a:gd name="connsiteY0" fmla="*/ 676275 h 676275"/>
                        <a:gd name="connsiteX1" fmla="*/ 2381 w 565098"/>
                        <a:gd name="connsiteY1" fmla="*/ 4762 h 676275"/>
                        <a:gd name="connsiteX2" fmla="*/ 216693 w 565098"/>
                        <a:gd name="connsiteY2" fmla="*/ 0 h 676275"/>
                        <a:gd name="connsiteX3" fmla="*/ 157162 w 565098"/>
                        <a:gd name="connsiteY3" fmla="*/ 454819 h 676275"/>
                        <a:gd name="connsiteX4" fmla="*/ 159543 w 565098"/>
                        <a:gd name="connsiteY4" fmla="*/ 676275 h 676275"/>
                        <a:gd name="connsiteX5" fmla="*/ 0 w 565098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6189"/>
                        <a:gd name="connsiteY0" fmla="*/ 676275 h 676275"/>
                        <a:gd name="connsiteX1" fmla="*/ 2381 w 566189"/>
                        <a:gd name="connsiteY1" fmla="*/ 4762 h 676275"/>
                        <a:gd name="connsiteX2" fmla="*/ 216693 w 566189"/>
                        <a:gd name="connsiteY2" fmla="*/ 0 h 676275"/>
                        <a:gd name="connsiteX3" fmla="*/ 157162 w 566189"/>
                        <a:gd name="connsiteY3" fmla="*/ 454819 h 676275"/>
                        <a:gd name="connsiteX4" fmla="*/ 159543 w 566189"/>
                        <a:gd name="connsiteY4" fmla="*/ 676275 h 676275"/>
                        <a:gd name="connsiteX5" fmla="*/ 0 w 566189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97691" h="676275">
                          <a:moveTo>
                            <a:pt x="0" y="676275"/>
                          </a:moveTo>
                          <a:cubicBezTo>
                            <a:pt x="794" y="452437"/>
                            <a:pt x="1587" y="228600"/>
                            <a:pt x="2381" y="4762"/>
                          </a:cubicBezTo>
                          <a:lnTo>
                            <a:pt x="216693" y="0"/>
                          </a:lnTo>
                          <a:cubicBezTo>
                            <a:pt x="597691" y="26391"/>
                            <a:pt x="503360" y="499022"/>
                            <a:pt x="157162" y="454819"/>
                          </a:cubicBezTo>
                          <a:cubicBezTo>
                            <a:pt x="157956" y="528638"/>
                            <a:pt x="158749" y="602456"/>
                            <a:pt x="159543" y="676275"/>
                          </a:cubicBezTo>
                          <a:lnTo>
                            <a:pt x="0" y="676275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9" name="PLRI P innen"/>
                    <p:cNvSpPr/>
                    <p:nvPr/>
                  </p:nvSpPr>
                  <p:spPr>
                    <a:xfrm>
                      <a:off x="2312196" y="2809875"/>
                      <a:ext cx="141484" cy="199231"/>
                    </a:xfrm>
                    <a:custGeom>
                      <a:avLst/>
                      <a:gdLst>
                        <a:gd name="connsiteX0" fmla="*/ 0 w 42862"/>
                        <a:gd name="connsiteY0" fmla="*/ 197644 h 197644"/>
                        <a:gd name="connsiteX1" fmla="*/ 2381 w 42862"/>
                        <a:gd name="connsiteY1" fmla="*/ 0 h 197644"/>
                        <a:gd name="connsiteX2" fmla="*/ 42862 w 42862"/>
                        <a:gd name="connsiteY2" fmla="*/ 0 h 197644"/>
                        <a:gd name="connsiteX3" fmla="*/ 0 w 42862"/>
                        <a:gd name="connsiteY3" fmla="*/ 197644 h 197644"/>
                        <a:gd name="connsiteX0" fmla="*/ 0 w 124048"/>
                        <a:gd name="connsiteY0" fmla="*/ 204416 h 204416"/>
                        <a:gd name="connsiteX1" fmla="*/ 2381 w 124048"/>
                        <a:gd name="connsiteY1" fmla="*/ 6772 h 204416"/>
                        <a:gd name="connsiteX2" fmla="*/ 42862 w 124048"/>
                        <a:gd name="connsiteY2" fmla="*/ 6772 h 204416"/>
                        <a:gd name="connsiteX3" fmla="*/ 0 w 124048"/>
                        <a:gd name="connsiteY3" fmla="*/ 204416 h 204416"/>
                        <a:gd name="connsiteX0" fmla="*/ 0 w 165323"/>
                        <a:gd name="connsiteY0" fmla="*/ 204416 h 209204"/>
                        <a:gd name="connsiteX1" fmla="*/ 2381 w 165323"/>
                        <a:gd name="connsiteY1" fmla="*/ 6772 h 209204"/>
                        <a:gd name="connsiteX2" fmla="*/ 42862 w 165323"/>
                        <a:gd name="connsiteY2" fmla="*/ 6772 h 209204"/>
                        <a:gd name="connsiteX3" fmla="*/ 0 w 165323"/>
                        <a:gd name="connsiteY3" fmla="*/ 204416 h 209204"/>
                        <a:gd name="connsiteX0" fmla="*/ 0 w 171574"/>
                        <a:gd name="connsiteY0" fmla="*/ 204416 h 209204"/>
                        <a:gd name="connsiteX1" fmla="*/ 2381 w 171574"/>
                        <a:gd name="connsiteY1" fmla="*/ 6772 h 209204"/>
                        <a:gd name="connsiteX2" fmla="*/ 171574 w 171574"/>
                        <a:gd name="connsiteY2" fmla="*/ 121841 h 209204"/>
                        <a:gd name="connsiteX3" fmla="*/ 0 w 171574"/>
                        <a:gd name="connsiteY3" fmla="*/ 204416 h 209204"/>
                        <a:gd name="connsiteX0" fmla="*/ 0 w 172243"/>
                        <a:gd name="connsiteY0" fmla="*/ 204416 h 209204"/>
                        <a:gd name="connsiteX1" fmla="*/ 2381 w 172243"/>
                        <a:gd name="connsiteY1" fmla="*/ 6772 h 209204"/>
                        <a:gd name="connsiteX2" fmla="*/ 171574 w 172243"/>
                        <a:gd name="connsiteY2" fmla="*/ 121841 h 209204"/>
                        <a:gd name="connsiteX3" fmla="*/ 0 w 172243"/>
                        <a:gd name="connsiteY3" fmla="*/ 204416 h 209204"/>
                        <a:gd name="connsiteX0" fmla="*/ 0 w 172243"/>
                        <a:gd name="connsiteY0" fmla="*/ 197644 h 202432"/>
                        <a:gd name="connsiteX1" fmla="*/ 2381 w 172243"/>
                        <a:gd name="connsiteY1" fmla="*/ 0 h 202432"/>
                        <a:gd name="connsiteX2" fmla="*/ 171574 w 172243"/>
                        <a:gd name="connsiteY2" fmla="*/ 115069 h 202432"/>
                        <a:gd name="connsiteX3" fmla="*/ 0 w 172243"/>
                        <a:gd name="connsiteY3" fmla="*/ 197644 h 202432"/>
                        <a:gd name="connsiteX0" fmla="*/ 0 w 165323"/>
                        <a:gd name="connsiteY0" fmla="*/ 210121 h 214909"/>
                        <a:gd name="connsiteX1" fmla="*/ 2381 w 165323"/>
                        <a:gd name="connsiteY1" fmla="*/ 12477 h 214909"/>
                        <a:gd name="connsiteX2" fmla="*/ 99565 w 165323"/>
                        <a:gd name="connsiteY2" fmla="*/ 55538 h 214909"/>
                        <a:gd name="connsiteX3" fmla="*/ 0 w 165323"/>
                        <a:gd name="connsiteY3" fmla="*/ 210121 h 214909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1484"/>
                        <a:gd name="connsiteY0" fmla="*/ 197644 h 197644"/>
                        <a:gd name="connsiteX1" fmla="*/ 2381 w 141484"/>
                        <a:gd name="connsiteY1" fmla="*/ 0 h 197644"/>
                        <a:gd name="connsiteX2" fmla="*/ 140493 w 141484"/>
                        <a:gd name="connsiteY2" fmla="*/ 95250 h 197644"/>
                        <a:gd name="connsiteX3" fmla="*/ 0 w 141484"/>
                        <a:gd name="connsiteY3" fmla="*/ 197644 h 197644"/>
                        <a:gd name="connsiteX0" fmla="*/ 0 w 141484"/>
                        <a:gd name="connsiteY0" fmla="*/ 197644 h 199231"/>
                        <a:gd name="connsiteX1" fmla="*/ 2381 w 141484"/>
                        <a:gd name="connsiteY1" fmla="*/ 0 h 199231"/>
                        <a:gd name="connsiteX2" fmla="*/ 140493 w 141484"/>
                        <a:gd name="connsiteY2" fmla="*/ 95250 h 199231"/>
                        <a:gd name="connsiteX3" fmla="*/ 0 w 141484"/>
                        <a:gd name="connsiteY3" fmla="*/ 197644 h 1992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1484" h="199231">
                          <a:moveTo>
                            <a:pt x="0" y="197644"/>
                          </a:moveTo>
                          <a:cubicBezTo>
                            <a:pt x="794" y="131763"/>
                            <a:pt x="1587" y="65881"/>
                            <a:pt x="2381" y="0"/>
                          </a:cubicBezTo>
                          <a:cubicBezTo>
                            <a:pt x="88776" y="3125"/>
                            <a:pt x="141484" y="13692"/>
                            <a:pt x="140493" y="95250"/>
                          </a:cubicBezTo>
                          <a:cubicBezTo>
                            <a:pt x="140495" y="199231"/>
                            <a:pt x="79474" y="196330"/>
                            <a:pt x="0" y="197644"/>
                          </a:cubicBezTo>
                          <a:close/>
                        </a:path>
                      </a:pathLst>
                    </a:custGeom>
                    <a:solidFill>
                      <a:srgbClr val="BE1E3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</p:grpSp>
          </p:grpSp>
        </p:grpSp>
        <p:sp>
          <p:nvSpPr>
            <p:cNvPr id="8" name="Textfeld 7"/>
            <p:cNvSpPr txBox="1"/>
            <p:nvPr/>
          </p:nvSpPr>
          <p:spPr>
            <a:xfrm>
              <a:off x="4387992" y="2677543"/>
              <a:ext cx="5316295" cy="2852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>
                  <a:solidFill>
                    <a:srgbClr val="BE1E3C"/>
                  </a:solidFill>
                  <a:latin typeface="Arial Narrow" pitchFamily="34" charset="0"/>
                </a:rPr>
                <a:t>PETER L.</a:t>
              </a:r>
            </a:p>
            <a:p>
              <a:r>
                <a:rPr lang="de-DE" sz="1100" b="1" dirty="0">
                  <a:solidFill>
                    <a:srgbClr val="BE1E3C"/>
                  </a:solidFill>
                  <a:latin typeface="Arial Narrow" pitchFamily="34" charset="0"/>
                </a:rPr>
                <a:t>REICHERTZ INSTITUT</a:t>
              </a:r>
            </a:p>
            <a:p>
              <a:r>
                <a:rPr lang="de-DE" sz="1100" b="1" dirty="0">
                  <a:solidFill>
                    <a:srgbClr val="786E64"/>
                  </a:solidFill>
                  <a:latin typeface="Arial Narrow" pitchFamily="34" charset="0"/>
                </a:rPr>
                <a:t>FOR MEDICAL</a:t>
              </a:r>
              <a:br>
                <a:rPr lang="de-DE" sz="1100" b="1" dirty="0">
                  <a:solidFill>
                    <a:srgbClr val="786E64"/>
                  </a:solidFill>
                  <a:latin typeface="Arial Narrow" pitchFamily="34" charset="0"/>
                </a:rPr>
              </a:br>
              <a:r>
                <a:rPr lang="de-DE" sz="1100" b="1" dirty="0">
                  <a:solidFill>
                    <a:srgbClr val="786E64"/>
                  </a:solidFill>
                  <a:latin typeface="Arial Narrow" pitchFamily="34" charset="0"/>
                </a:rPr>
                <a:t>INFORMATICS</a:t>
              </a:r>
            </a:p>
          </p:txBody>
        </p:sp>
      </p:grpSp>
      <p:grpSp>
        <p:nvGrpSpPr>
          <p:cNvPr id="22" name="Gruppieren 21"/>
          <p:cNvGrpSpPr/>
          <p:nvPr userDrawn="1"/>
        </p:nvGrpSpPr>
        <p:grpSpPr>
          <a:xfrm>
            <a:off x="-7328" y="148456"/>
            <a:ext cx="2058378" cy="771087"/>
            <a:chOff x="-7328" y="148456"/>
            <a:chExt cx="2058378" cy="771087"/>
          </a:xfrm>
        </p:grpSpPr>
        <p:sp>
          <p:nvSpPr>
            <p:cNvPr id="23" name="AutoShape 3"/>
            <p:cNvSpPr>
              <a:spLocks noChangeAspect="1" noChangeArrowheads="1" noTextEdit="1"/>
            </p:cNvSpPr>
            <p:nvPr/>
          </p:nvSpPr>
          <p:spPr bwMode="auto">
            <a:xfrm>
              <a:off x="-7328" y="148456"/>
              <a:ext cx="2058378" cy="771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Rectangle 5"/>
            <p:cNvSpPr>
              <a:spLocks noChangeArrowheads="1"/>
            </p:cNvSpPr>
            <p:nvPr/>
          </p:nvSpPr>
          <p:spPr bwMode="auto">
            <a:xfrm>
              <a:off x="-7328" y="148456"/>
              <a:ext cx="2042931" cy="753065"/>
            </a:xfrm>
            <a:prstGeom prst="rect">
              <a:avLst/>
            </a:prstGeom>
            <a:solidFill>
              <a:srgbClr val="BE1E3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Freeform 6"/>
            <p:cNvSpPr>
              <a:spLocks/>
            </p:cNvSpPr>
            <p:nvPr/>
          </p:nvSpPr>
          <p:spPr bwMode="auto">
            <a:xfrm>
              <a:off x="382721" y="449682"/>
              <a:ext cx="56641" cy="72088"/>
            </a:xfrm>
            <a:custGeom>
              <a:avLst/>
              <a:gdLst>
                <a:gd name="T0" fmla="*/ 116 w 191"/>
                <a:gd name="T1" fmla="*/ 149 h 245"/>
                <a:gd name="T2" fmla="*/ 160 w 191"/>
                <a:gd name="T3" fmla="*/ 121 h 245"/>
                <a:gd name="T4" fmla="*/ 191 w 191"/>
                <a:gd name="T5" fmla="*/ 77 h 245"/>
                <a:gd name="T6" fmla="*/ 173 w 191"/>
                <a:gd name="T7" fmla="*/ 10 h 245"/>
                <a:gd name="T8" fmla="*/ 159 w 191"/>
                <a:gd name="T9" fmla="*/ 4 h 245"/>
                <a:gd name="T10" fmla="*/ 108 w 191"/>
                <a:gd name="T11" fmla="*/ 24 h 245"/>
                <a:gd name="T12" fmla="*/ 110 w 191"/>
                <a:gd name="T13" fmla="*/ 65 h 245"/>
                <a:gd name="T14" fmla="*/ 134 w 191"/>
                <a:gd name="T15" fmla="*/ 82 h 245"/>
                <a:gd name="T16" fmla="*/ 115 w 191"/>
                <a:gd name="T17" fmla="*/ 109 h 245"/>
                <a:gd name="T18" fmla="*/ 79 w 191"/>
                <a:gd name="T19" fmla="*/ 131 h 245"/>
                <a:gd name="T20" fmla="*/ 26 w 191"/>
                <a:gd name="T21" fmla="*/ 126 h 245"/>
                <a:gd name="T22" fmla="*/ 13 w 191"/>
                <a:gd name="T23" fmla="*/ 137 h 245"/>
                <a:gd name="T24" fmla="*/ 6 w 191"/>
                <a:gd name="T25" fmla="*/ 139 h 245"/>
                <a:gd name="T26" fmla="*/ 0 w 191"/>
                <a:gd name="T27" fmla="*/ 144 h 245"/>
                <a:gd name="T28" fmla="*/ 6 w 191"/>
                <a:gd name="T29" fmla="*/ 148 h 245"/>
                <a:gd name="T30" fmla="*/ 13 w 191"/>
                <a:gd name="T31" fmla="*/ 149 h 245"/>
                <a:gd name="T32" fmla="*/ 25 w 191"/>
                <a:gd name="T33" fmla="*/ 159 h 245"/>
                <a:gd name="T34" fmla="*/ 58 w 191"/>
                <a:gd name="T35" fmla="*/ 158 h 245"/>
                <a:gd name="T36" fmla="*/ 68 w 191"/>
                <a:gd name="T37" fmla="*/ 161 h 245"/>
                <a:gd name="T38" fmla="*/ 62 w 191"/>
                <a:gd name="T39" fmla="*/ 170 h 245"/>
                <a:gd name="T40" fmla="*/ 37 w 191"/>
                <a:gd name="T41" fmla="*/ 188 h 245"/>
                <a:gd name="T42" fmla="*/ 32 w 191"/>
                <a:gd name="T43" fmla="*/ 207 h 245"/>
                <a:gd name="T44" fmla="*/ 29 w 191"/>
                <a:gd name="T45" fmla="*/ 215 h 245"/>
                <a:gd name="T46" fmla="*/ 29 w 191"/>
                <a:gd name="T47" fmla="*/ 224 h 245"/>
                <a:gd name="T48" fmla="*/ 36 w 191"/>
                <a:gd name="T49" fmla="*/ 223 h 245"/>
                <a:gd name="T50" fmla="*/ 43 w 191"/>
                <a:gd name="T51" fmla="*/ 218 h 245"/>
                <a:gd name="T52" fmla="*/ 63 w 191"/>
                <a:gd name="T53" fmla="*/ 210 h 245"/>
                <a:gd name="T54" fmla="*/ 75 w 191"/>
                <a:gd name="T55" fmla="*/ 185 h 245"/>
                <a:gd name="T56" fmla="*/ 82 w 191"/>
                <a:gd name="T57" fmla="*/ 179 h 245"/>
                <a:gd name="T58" fmla="*/ 85 w 191"/>
                <a:gd name="T59" fmla="*/ 190 h 245"/>
                <a:gd name="T60" fmla="*/ 85 w 191"/>
                <a:gd name="T61" fmla="*/ 214 h 245"/>
                <a:gd name="T62" fmla="*/ 100 w 191"/>
                <a:gd name="T63" fmla="*/ 233 h 245"/>
                <a:gd name="T64" fmla="*/ 103 w 191"/>
                <a:gd name="T65" fmla="*/ 239 h 245"/>
                <a:gd name="T66" fmla="*/ 111 w 191"/>
                <a:gd name="T67" fmla="*/ 245 h 245"/>
                <a:gd name="T68" fmla="*/ 113 w 191"/>
                <a:gd name="T69" fmla="*/ 234 h 245"/>
                <a:gd name="T70" fmla="*/ 112 w 191"/>
                <a:gd name="T71" fmla="*/ 229 h 245"/>
                <a:gd name="T72" fmla="*/ 116 w 191"/>
                <a:gd name="T73" fmla="*/ 214 h 245"/>
                <a:gd name="T74" fmla="*/ 103 w 191"/>
                <a:gd name="T75" fmla="*/ 186 h 245"/>
                <a:gd name="T76" fmla="*/ 104 w 191"/>
                <a:gd name="T77" fmla="*/ 176 h 245"/>
                <a:gd name="T78" fmla="*/ 114 w 191"/>
                <a:gd name="T79" fmla="*/ 180 h 245"/>
                <a:gd name="T80" fmla="*/ 134 w 191"/>
                <a:gd name="T81" fmla="*/ 198 h 245"/>
                <a:gd name="T82" fmla="*/ 150 w 191"/>
                <a:gd name="T83" fmla="*/ 198 h 245"/>
                <a:gd name="T84" fmla="*/ 156 w 191"/>
                <a:gd name="T85" fmla="*/ 200 h 245"/>
                <a:gd name="T86" fmla="*/ 165 w 191"/>
                <a:gd name="T87" fmla="*/ 201 h 245"/>
                <a:gd name="T88" fmla="*/ 162 w 191"/>
                <a:gd name="T89" fmla="*/ 193 h 245"/>
                <a:gd name="T90" fmla="*/ 158 w 191"/>
                <a:gd name="T91" fmla="*/ 187 h 245"/>
                <a:gd name="T92" fmla="*/ 154 w 191"/>
                <a:gd name="T93" fmla="*/ 172 h 245"/>
                <a:gd name="T94" fmla="*/ 116 w 191"/>
                <a:gd name="T95" fmla="*/ 14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1" h="245">
                  <a:moveTo>
                    <a:pt x="116" y="149"/>
                  </a:moveTo>
                  <a:cubicBezTo>
                    <a:pt x="131" y="140"/>
                    <a:pt x="150" y="129"/>
                    <a:pt x="160" y="121"/>
                  </a:cubicBezTo>
                  <a:cubicBezTo>
                    <a:pt x="173" y="110"/>
                    <a:pt x="191" y="86"/>
                    <a:pt x="191" y="77"/>
                  </a:cubicBezTo>
                  <a:cubicBezTo>
                    <a:pt x="171" y="54"/>
                    <a:pt x="175" y="32"/>
                    <a:pt x="173" y="10"/>
                  </a:cubicBezTo>
                  <a:cubicBezTo>
                    <a:pt x="173" y="5"/>
                    <a:pt x="167" y="0"/>
                    <a:pt x="159" y="4"/>
                  </a:cubicBezTo>
                  <a:cubicBezTo>
                    <a:pt x="135" y="15"/>
                    <a:pt x="108" y="24"/>
                    <a:pt x="108" y="24"/>
                  </a:cubicBezTo>
                  <a:cubicBezTo>
                    <a:pt x="108" y="24"/>
                    <a:pt x="103" y="57"/>
                    <a:pt x="110" y="65"/>
                  </a:cubicBezTo>
                  <a:cubicBezTo>
                    <a:pt x="118" y="73"/>
                    <a:pt x="136" y="70"/>
                    <a:pt x="134" y="82"/>
                  </a:cubicBezTo>
                  <a:cubicBezTo>
                    <a:pt x="133" y="90"/>
                    <a:pt x="122" y="103"/>
                    <a:pt x="115" y="109"/>
                  </a:cubicBezTo>
                  <a:cubicBezTo>
                    <a:pt x="102" y="119"/>
                    <a:pt x="87" y="127"/>
                    <a:pt x="79" y="131"/>
                  </a:cubicBezTo>
                  <a:cubicBezTo>
                    <a:pt x="79" y="131"/>
                    <a:pt x="57" y="123"/>
                    <a:pt x="26" y="126"/>
                  </a:cubicBezTo>
                  <a:cubicBezTo>
                    <a:pt x="13" y="127"/>
                    <a:pt x="13" y="137"/>
                    <a:pt x="13" y="137"/>
                  </a:cubicBezTo>
                  <a:cubicBezTo>
                    <a:pt x="13" y="137"/>
                    <a:pt x="9" y="137"/>
                    <a:pt x="6" y="139"/>
                  </a:cubicBezTo>
                  <a:cubicBezTo>
                    <a:pt x="2" y="140"/>
                    <a:pt x="0" y="144"/>
                    <a:pt x="0" y="144"/>
                  </a:cubicBezTo>
                  <a:cubicBezTo>
                    <a:pt x="0" y="144"/>
                    <a:pt x="2" y="147"/>
                    <a:pt x="6" y="148"/>
                  </a:cubicBezTo>
                  <a:cubicBezTo>
                    <a:pt x="9" y="149"/>
                    <a:pt x="13" y="149"/>
                    <a:pt x="13" y="149"/>
                  </a:cubicBezTo>
                  <a:cubicBezTo>
                    <a:pt x="14" y="154"/>
                    <a:pt x="18" y="158"/>
                    <a:pt x="25" y="159"/>
                  </a:cubicBezTo>
                  <a:cubicBezTo>
                    <a:pt x="40" y="162"/>
                    <a:pt x="50" y="160"/>
                    <a:pt x="58" y="158"/>
                  </a:cubicBezTo>
                  <a:cubicBezTo>
                    <a:pt x="63" y="157"/>
                    <a:pt x="66" y="157"/>
                    <a:pt x="68" y="161"/>
                  </a:cubicBezTo>
                  <a:cubicBezTo>
                    <a:pt x="69" y="165"/>
                    <a:pt x="65" y="168"/>
                    <a:pt x="62" y="170"/>
                  </a:cubicBezTo>
                  <a:cubicBezTo>
                    <a:pt x="50" y="176"/>
                    <a:pt x="42" y="182"/>
                    <a:pt x="37" y="188"/>
                  </a:cubicBezTo>
                  <a:cubicBezTo>
                    <a:pt x="33" y="193"/>
                    <a:pt x="30" y="201"/>
                    <a:pt x="32" y="207"/>
                  </a:cubicBezTo>
                  <a:cubicBezTo>
                    <a:pt x="31" y="209"/>
                    <a:pt x="30" y="212"/>
                    <a:pt x="29" y="215"/>
                  </a:cubicBezTo>
                  <a:cubicBezTo>
                    <a:pt x="28" y="218"/>
                    <a:pt x="28" y="221"/>
                    <a:pt x="29" y="224"/>
                  </a:cubicBezTo>
                  <a:cubicBezTo>
                    <a:pt x="31" y="224"/>
                    <a:pt x="33" y="224"/>
                    <a:pt x="36" y="223"/>
                  </a:cubicBezTo>
                  <a:cubicBezTo>
                    <a:pt x="38" y="222"/>
                    <a:pt x="41" y="221"/>
                    <a:pt x="43" y="218"/>
                  </a:cubicBezTo>
                  <a:cubicBezTo>
                    <a:pt x="49" y="220"/>
                    <a:pt x="57" y="219"/>
                    <a:pt x="63" y="210"/>
                  </a:cubicBezTo>
                  <a:cubicBezTo>
                    <a:pt x="68" y="203"/>
                    <a:pt x="74" y="190"/>
                    <a:pt x="75" y="185"/>
                  </a:cubicBezTo>
                  <a:cubicBezTo>
                    <a:pt x="77" y="180"/>
                    <a:pt x="79" y="179"/>
                    <a:pt x="82" y="179"/>
                  </a:cubicBezTo>
                  <a:cubicBezTo>
                    <a:pt x="85" y="180"/>
                    <a:pt x="87" y="182"/>
                    <a:pt x="85" y="190"/>
                  </a:cubicBezTo>
                  <a:cubicBezTo>
                    <a:pt x="84" y="196"/>
                    <a:pt x="84" y="208"/>
                    <a:pt x="85" y="214"/>
                  </a:cubicBezTo>
                  <a:cubicBezTo>
                    <a:pt x="89" y="234"/>
                    <a:pt x="100" y="233"/>
                    <a:pt x="100" y="233"/>
                  </a:cubicBezTo>
                  <a:cubicBezTo>
                    <a:pt x="100" y="233"/>
                    <a:pt x="101" y="236"/>
                    <a:pt x="103" y="239"/>
                  </a:cubicBezTo>
                  <a:cubicBezTo>
                    <a:pt x="106" y="242"/>
                    <a:pt x="109" y="244"/>
                    <a:pt x="111" y="245"/>
                  </a:cubicBezTo>
                  <a:cubicBezTo>
                    <a:pt x="113" y="242"/>
                    <a:pt x="114" y="238"/>
                    <a:pt x="113" y="234"/>
                  </a:cubicBezTo>
                  <a:cubicBezTo>
                    <a:pt x="113" y="231"/>
                    <a:pt x="112" y="229"/>
                    <a:pt x="112" y="229"/>
                  </a:cubicBezTo>
                  <a:cubicBezTo>
                    <a:pt x="115" y="227"/>
                    <a:pt x="118" y="222"/>
                    <a:pt x="116" y="214"/>
                  </a:cubicBezTo>
                  <a:cubicBezTo>
                    <a:pt x="113" y="199"/>
                    <a:pt x="108" y="192"/>
                    <a:pt x="103" y="186"/>
                  </a:cubicBezTo>
                  <a:cubicBezTo>
                    <a:pt x="101" y="181"/>
                    <a:pt x="102" y="178"/>
                    <a:pt x="104" y="176"/>
                  </a:cubicBezTo>
                  <a:cubicBezTo>
                    <a:pt x="107" y="174"/>
                    <a:pt x="111" y="175"/>
                    <a:pt x="114" y="180"/>
                  </a:cubicBezTo>
                  <a:cubicBezTo>
                    <a:pt x="118" y="186"/>
                    <a:pt x="124" y="193"/>
                    <a:pt x="134" y="198"/>
                  </a:cubicBezTo>
                  <a:cubicBezTo>
                    <a:pt x="141" y="202"/>
                    <a:pt x="147" y="200"/>
                    <a:pt x="150" y="198"/>
                  </a:cubicBezTo>
                  <a:cubicBezTo>
                    <a:pt x="150" y="198"/>
                    <a:pt x="153" y="200"/>
                    <a:pt x="156" y="200"/>
                  </a:cubicBezTo>
                  <a:cubicBezTo>
                    <a:pt x="159" y="201"/>
                    <a:pt x="162" y="202"/>
                    <a:pt x="165" y="201"/>
                  </a:cubicBezTo>
                  <a:cubicBezTo>
                    <a:pt x="164" y="198"/>
                    <a:pt x="163" y="195"/>
                    <a:pt x="162" y="193"/>
                  </a:cubicBezTo>
                  <a:cubicBezTo>
                    <a:pt x="161" y="190"/>
                    <a:pt x="160" y="189"/>
                    <a:pt x="158" y="187"/>
                  </a:cubicBezTo>
                  <a:cubicBezTo>
                    <a:pt x="158" y="183"/>
                    <a:pt x="157" y="175"/>
                    <a:pt x="154" y="172"/>
                  </a:cubicBezTo>
                  <a:cubicBezTo>
                    <a:pt x="142" y="160"/>
                    <a:pt x="116" y="149"/>
                    <a:pt x="116" y="149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Freeform 7"/>
            <p:cNvSpPr>
              <a:spLocks noEditPoints="1"/>
            </p:cNvSpPr>
            <p:nvPr/>
          </p:nvSpPr>
          <p:spPr bwMode="auto">
            <a:xfrm>
              <a:off x="311920" y="323528"/>
              <a:ext cx="171209" cy="196955"/>
            </a:xfrm>
            <a:custGeom>
              <a:avLst/>
              <a:gdLst>
                <a:gd name="T0" fmla="*/ 262 w 580"/>
                <a:gd name="T1" fmla="*/ 90 h 671"/>
                <a:gd name="T2" fmla="*/ 580 w 580"/>
                <a:gd name="T3" fmla="*/ 628 h 671"/>
                <a:gd name="T4" fmla="*/ 549 w 580"/>
                <a:gd name="T5" fmla="*/ 625 h 671"/>
                <a:gd name="T6" fmla="*/ 518 w 580"/>
                <a:gd name="T7" fmla="*/ 612 h 671"/>
                <a:gd name="T8" fmla="*/ 528 w 580"/>
                <a:gd name="T9" fmla="*/ 661 h 671"/>
                <a:gd name="T10" fmla="*/ 515 w 580"/>
                <a:gd name="T11" fmla="*/ 659 h 671"/>
                <a:gd name="T12" fmla="*/ 497 w 580"/>
                <a:gd name="T13" fmla="*/ 606 h 671"/>
                <a:gd name="T14" fmla="*/ 458 w 580"/>
                <a:gd name="T15" fmla="*/ 644 h 671"/>
                <a:gd name="T16" fmla="*/ 444 w 580"/>
                <a:gd name="T17" fmla="*/ 641 h 671"/>
                <a:gd name="T18" fmla="*/ 477 w 580"/>
                <a:gd name="T19" fmla="*/ 596 h 671"/>
                <a:gd name="T20" fmla="*/ 439 w 580"/>
                <a:gd name="T21" fmla="*/ 586 h 671"/>
                <a:gd name="T22" fmla="*/ 415 w 580"/>
                <a:gd name="T23" fmla="*/ 570 h 671"/>
                <a:gd name="T24" fmla="*/ 440 w 580"/>
                <a:gd name="T25" fmla="*/ 553 h 671"/>
                <a:gd name="T26" fmla="*/ 462 w 580"/>
                <a:gd name="T27" fmla="*/ 454 h 671"/>
                <a:gd name="T28" fmla="*/ 260 w 580"/>
                <a:gd name="T29" fmla="*/ 449 h 671"/>
                <a:gd name="T30" fmla="*/ 204 w 580"/>
                <a:gd name="T31" fmla="*/ 575 h 671"/>
                <a:gd name="T32" fmla="*/ 215 w 580"/>
                <a:gd name="T33" fmla="*/ 604 h 671"/>
                <a:gd name="T34" fmla="*/ 185 w 580"/>
                <a:gd name="T35" fmla="*/ 601 h 671"/>
                <a:gd name="T36" fmla="*/ 154 w 580"/>
                <a:gd name="T37" fmla="*/ 589 h 671"/>
                <a:gd name="T38" fmla="*/ 164 w 580"/>
                <a:gd name="T39" fmla="*/ 638 h 671"/>
                <a:gd name="T40" fmla="*/ 150 w 580"/>
                <a:gd name="T41" fmla="*/ 636 h 671"/>
                <a:gd name="T42" fmla="*/ 132 w 580"/>
                <a:gd name="T43" fmla="*/ 582 h 671"/>
                <a:gd name="T44" fmla="*/ 93 w 580"/>
                <a:gd name="T45" fmla="*/ 621 h 671"/>
                <a:gd name="T46" fmla="*/ 79 w 580"/>
                <a:gd name="T47" fmla="*/ 618 h 671"/>
                <a:gd name="T48" fmla="*/ 113 w 580"/>
                <a:gd name="T49" fmla="*/ 573 h 671"/>
                <a:gd name="T50" fmla="*/ 75 w 580"/>
                <a:gd name="T51" fmla="*/ 562 h 671"/>
                <a:gd name="T52" fmla="*/ 50 w 580"/>
                <a:gd name="T53" fmla="*/ 546 h 671"/>
                <a:gd name="T54" fmla="*/ 77 w 580"/>
                <a:gd name="T55" fmla="*/ 529 h 671"/>
                <a:gd name="T56" fmla="*/ 204 w 580"/>
                <a:gd name="T57" fmla="*/ 449 h 671"/>
                <a:gd name="T58" fmla="*/ 141 w 580"/>
                <a:gd name="T59" fmla="*/ 335 h 671"/>
                <a:gd name="T60" fmla="*/ 85 w 580"/>
                <a:gd name="T61" fmla="*/ 334 h 671"/>
                <a:gd name="T62" fmla="*/ 72 w 580"/>
                <a:gd name="T63" fmla="*/ 338 h 671"/>
                <a:gd name="T64" fmla="*/ 75 w 580"/>
                <a:gd name="T65" fmla="*/ 291 h 671"/>
                <a:gd name="T66" fmla="*/ 44 w 580"/>
                <a:gd name="T67" fmla="*/ 307 h 671"/>
                <a:gd name="T68" fmla="*/ 14 w 580"/>
                <a:gd name="T69" fmla="*/ 314 h 671"/>
                <a:gd name="T70" fmla="*/ 32 w 580"/>
                <a:gd name="T71" fmla="*/ 278 h 671"/>
                <a:gd name="T72" fmla="*/ 55 w 580"/>
                <a:gd name="T73" fmla="*/ 257 h 671"/>
                <a:gd name="T74" fmla="*/ 4 w 580"/>
                <a:gd name="T75" fmla="*/ 236 h 671"/>
                <a:gd name="T76" fmla="*/ 17 w 580"/>
                <a:gd name="T77" fmla="*/ 227 h 671"/>
                <a:gd name="T78" fmla="*/ 74 w 580"/>
                <a:gd name="T79" fmla="*/ 241 h 671"/>
                <a:gd name="T80" fmla="*/ 63 w 580"/>
                <a:gd name="T81" fmla="*/ 186 h 671"/>
                <a:gd name="T82" fmla="*/ 70 w 580"/>
                <a:gd name="T83" fmla="*/ 175 h 671"/>
                <a:gd name="T84" fmla="*/ 100 w 580"/>
                <a:gd name="T85" fmla="*/ 233 h 671"/>
                <a:gd name="T86" fmla="*/ 185 w 580"/>
                <a:gd name="T87" fmla="*/ 249 h 671"/>
                <a:gd name="T88" fmla="*/ 195 w 580"/>
                <a:gd name="T89" fmla="*/ 193 h 671"/>
                <a:gd name="T90" fmla="*/ 251 w 580"/>
                <a:gd name="T91" fmla="*/ 140 h 671"/>
                <a:gd name="T92" fmla="*/ 176 w 580"/>
                <a:gd name="T93" fmla="*/ 93 h 671"/>
                <a:gd name="T94" fmla="*/ 278 w 580"/>
                <a:gd name="T95" fmla="*/ 64 h 671"/>
                <a:gd name="T96" fmla="*/ 306 w 580"/>
                <a:gd name="T97" fmla="*/ 85 h 671"/>
                <a:gd name="T98" fmla="*/ 351 w 580"/>
                <a:gd name="T99" fmla="*/ 161 h 671"/>
                <a:gd name="T100" fmla="*/ 329 w 580"/>
                <a:gd name="T101" fmla="*/ 196 h 671"/>
                <a:gd name="T102" fmla="*/ 333 w 580"/>
                <a:gd name="T103" fmla="*/ 284 h 671"/>
                <a:gd name="T104" fmla="*/ 286 w 580"/>
                <a:gd name="T105" fmla="*/ 291 h 671"/>
                <a:gd name="T106" fmla="*/ 474 w 580"/>
                <a:gd name="T107" fmla="*/ 286 h 671"/>
                <a:gd name="T108" fmla="*/ 395 w 580"/>
                <a:gd name="T109" fmla="*/ 200 h 671"/>
                <a:gd name="T110" fmla="*/ 440 w 580"/>
                <a:gd name="T111" fmla="*/ 10 h 671"/>
                <a:gd name="T112" fmla="*/ 470 w 580"/>
                <a:gd name="T113" fmla="*/ 81 h 671"/>
                <a:gd name="T114" fmla="*/ 435 w 580"/>
                <a:gd name="T115" fmla="*/ 219 h 671"/>
                <a:gd name="T116" fmla="*/ 490 w 580"/>
                <a:gd name="T117" fmla="*/ 348 h 671"/>
                <a:gd name="T118" fmla="*/ 535 w 580"/>
                <a:gd name="T119" fmla="*/ 410 h 671"/>
                <a:gd name="T120" fmla="*/ 528 w 580"/>
                <a:gd name="T121" fmla="*/ 574 h 671"/>
                <a:gd name="T122" fmla="*/ 577 w 580"/>
                <a:gd name="T123" fmla="*/ 619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671">
                  <a:moveTo>
                    <a:pt x="237" y="95"/>
                  </a:moveTo>
                  <a:cubicBezTo>
                    <a:pt x="237" y="95"/>
                    <a:pt x="255" y="118"/>
                    <a:pt x="264" y="111"/>
                  </a:cubicBezTo>
                  <a:cubicBezTo>
                    <a:pt x="272" y="105"/>
                    <a:pt x="268" y="96"/>
                    <a:pt x="262" y="90"/>
                  </a:cubicBezTo>
                  <a:cubicBezTo>
                    <a:pt x="254" y="81"/>
                    <a:pt x="245" y="87"/>
                    <a:pt x="237" y="95"/>
                  </a:cubicBezTo>
                  <a:lnTo>
                    <a:pt x="237" y="95"/>
                  </a:lnTo>
                  <a:close/>
                  <a:moveTo>
                    <a:pt x="580" y="628"/>
                  </a:moveTo>
                  <a:cubicBezTo>
                    <a:pt x="577" y="628"/>
                    <a:pt x="574" y="628"/>
                    <a:pt x="571" y="627"/>
                  </a:cubicBezTo>
                  <a:cubicBezTo>
                    <a:pt x="568" y="626"/>
                    <a:pt x="565" y="624"/>
                    <a:pt x="565" y="624"/>
                  </a:cubicBezTo>
                  <a:cubicBezTo>
                    <a:pt x="562" y="627"/>
                    <a:pt x="556" y="628"/>
                    <a:pt x="549" y="625"/>
                  </a:cubicBezTo>
                  <a:cubicBezTo>
                    <a:pt x="539" y="620"/>
                    <a:pt x="533" y="612"/>
                    <a:pt x="529" y="606"/>
                  </a:cubicBezTo>
                  <a:cubicBezTo>
                    <a:pt x="526" y="601"/>
                    <a:pt x="522" y="601"/>
                    <a:pt x="519" y="603"/>
                  </a:cubicBezTo>
                  <a:cubicBezTo>
                    <a:pt x="517" y="605"/>
                    <a:pt x="516" y="608"/>
                    <a:pt x="518" y="612"/>
                  </a:cubicBezTo>
                  <a:cubicBezTo>
                    <a:pt x="523" y="619"/>
                    <a:pt x="528" y="625"/>
                    <a:pt x="531" y="640"/>
                  </a:cubicBezTo>
                  <a:cubicBezTo>
                    <a:pt x="533" y="649"/>
                    <a:pt x="529" y="653"/>
                    <a:pt x="527" y="655"/>
                  </a:cubicBezTo>
                  <a:cubicBezTo>
                    <a:pt x="527" y="655"/>
                    <a:pt x="528" y="658"/>
                    <a:pt x="528" y="661"/>
                  </a:cubicBezTo>
                  <a:cubicBezTo>
                    <a:pt x="529" y="664"/>
                    <a:pt x="528" y="668"/>
                    <a:pt x="526" y="671"/>
                  </a:cubicBezTo>
                  <a:cubicBezTo>
                    <a:pt x="524" y="670"/>
                    <a:pt x="521" y="669"/>
                    <a:pt x="518" y="666"/>
                  </a:cubicBezTo>
                  <a:cubicBezTo>
                    <a:pt x="516" y="663"/>
                    <a:pt x="515" y="659"/>
                    <a:pt x="515" y="659"/>
                  </a:cubicBezTo>
                  <a:cubicBezTo>
                    <a:pt x="515" y="659"/>
                    <a:pt x="504" y="661"/>
                    <a:pt x="500" y="640"/>
                  </a:cubicBezTo>
                  <a:cubicBezTo>
                    <a:pt x="499" y="635"/>
                    <a:pt x="499" y="622"/>
                    <a:pt x="500" y="616"/>
                  </a:cubicBezTo>
                  <a:cubicBezTo>
                    <a:pt x="502" y="608"/>
                    <a:pt x="500" y="606"/>
                    <a:pt x="497" y="606"/>
                  </a:cubicBezTo>
                  <a:cubicBezTo>
                    <a:pt x="494" y="605"/>
                    <a:pt x="492" y="606"/>
                    <a:pt x="490" y="611"/>
                  </a:cubicBezTo>
                  <a:cubicBezTo>
                    <a:pt x="489" y="616"/>
                    <a:pt x="483" y="629"/>
                    <a:pt x="478" y="636"/>
                  </a:cubicBezTo>
                  <a:cubicBezTo>
                    <a:pt x="472" y="645"/>
                    <a:pt x="464" y="646"/>
                    <a:pt x="458" y="644"/>
                  </a:cubicBezTo>
                  <a:cubicBezTo>
                    <a:pt x="456" y="647"/>
                    <a:pt x="453" y="649"/>
                    <a:pt x="451" y="650"/>
                  </a:cubicBezTo>
                  <a:cubicBezTo>
                    <a:pt x="448" y="651"/>
                    <a:pt x="446" y="651"/>
                    <a:pt x="444" y="651"/>
                  </a:cubicBezTo>
                  <a:cubicBezTo>
                    <a:pt x="443" y="647"/>
                    <a:pt x="443" y="644"/>
                    <a:pt x="444" y="641"/>
                  </a:cubicBezTo>
                  <a:cubicBezTo>
                    <a:pt x="444" y="638"/>
                    <a:pt x="446" y="636"/>
                    <a:pt x="447" y="634"/>
                  </a:cubicBezTo>
                  <a:cubicBezTo>
                    <a:pt x="445" y="628"/>
                    <a:pt x="447" y="620"/>
                    <a:pt x="452" y="614"/>
                  </a:cubicBezTo>
                  <a:cubicBezTo>
                    <a:pt x="457" y="608"/>
                    <a:pt x="465" y="603"/>
                    <a:pt x="477" y="596"/>
                  </a:cubicBezTo>
                  <a:cubicBezTo>
                    <a:pt x="480" y="594"/>
                    <a:pt x="484" y="591"/>
                    <a:pt x="483" y="587"/>
                  </a:cubicBezTo>
                  <a:cubicBezTo>
                    <a:pt x="481" y="584"/>
                    <a:pt x="478" y="583"/>
                    <a:pt x="473" y="584"/>
                  </a:cubicBezTo>
                  <a:cubicBezTo>
                    <a:pt x="465" y="586"/>
                    <a:pt x="455" y="588"/>
                    <a:pt x="439" y="586"/>
                  </a:cubicBezTo>
                  <a:cubicBezTo>
                    <a:pt x="433" y="585"/>
                    <a:pt x="429" y="580"/>
                    <a:pt x="428" y="576"/>
                  </a:cubicBezTo>
                  <a:cubicBezTo>
                    <a:pt x="428" y="576"/>
                    <a:pt x="424" y="576"/>
                    <a:pt x="421" y="575"/>
                  </a:cubicBezTo>
                  <a:cubicBezTo>
                    <a:pt x="417" y="573"/>
                    <a:pt x="415" y="570"/>
                    <a:pt x="415" y="570"/>
                  </a:cubicBezTo>
                  <a:cubicBezTo>
                    <a:pt x="415" y="570"/>
                    <a:pt x="417" y="566"/>
                    <a:pt x="420" y="565"/>
                  </a:cubicBezTo>
                  <a:cubicBezTo>
                    <a:pt x="424" y="564"/>
                    <a:pt x="428" y="563"/>
                    <a:pt x="428" y="563"/>
                  </a:cubicBezTo>
                  <a:cubicBezTo>
                    <a:pt x="428" y="563"/>
                    <a:pt x="428" y="554"/>
                    <a:pt x="440" y="553"/>
                  </a:cubicBezTo>
                  <a:cubicBezTo>
                    <a:pt x="464" y="549"/>
                    <a:pt x="486" y="557"/>
                    <a:pt x="494" y="559"/>
                  </a:cubicBezTo>
                  <a:cubicBezTo>
                    <a:pt x="500" y="546"/>
                    <a:pt x="507" y="510"/>
                    <a:pt x="504" y="489"/>
                  </a:cubicBezTo>
                  <a:cubicBezTo>
                    <a:pt x="500" y="468"/>
                    <a:pt x="472" y="474"/>
                    <a:pt x="462" y="454"/>
                  </a:cubicBezTo>
                  <a:cubicBezTo>
                    <a:pt x="450" y="429"/>
                    <a:pt x="452" y="391"/>
                    <a:pt x="435" y="388"/>
                  </a:cubicBezTo>
                  <a:cubicBezTo>
                    <a:pt x="407" y="382"/>
                    <a:pt x="430" y="404"/>
                    <a:pt x="331" y="429"/>
                  </a:cubicBezTo>
                  <a:cubicBezTo>
                    <a:pt x="301" y="436"/>
                    <a:pt x="277" y="432"/>
                    <a:pt x="260" y="449"/>
                  </a:cubicBezTo>
                  <a:cubicBezTo>
                    <a:pt x="253" y="456"/>
                    <a:pt x="242" y="488"/>
                    <a:pt x="226" y="509"/>
                  </a:cubicBezTo>
                  <a:cubicBezTo>
                    <a:pt x="197" y="545"/>
                    <a:pt x="176" y="556"/>
                    <a:pt x="176" y="556"/>
                  </a:cubicBezTo>
                  <a:cubicBezTo>
                    <a:pt x="180" y="557"/>
                    <a:pt x="196" y="565"/>
                    <a:pt x="204" y="575"/>
                  </a:cubicBezTo>
                  <a:cubicBezTo>
                    <a:pt x="207" y="579"/>
                    <a:pt x="209" y="586"/>
                    <a:pt x="208" y="590"/>
                  </a:cubicBezTo>
                  <a:cubicBezTo>
                    <a:pt x="210" y="592"/>
                    <a:pt x="211" y="593"/>
                    <a:pt x="213" y="596"/>
                  </a:cubicBezTo>
                  <a:cubicBezTo>
                    <a:pt x="214" y="599"/>
                    <a:pt x="215" y="601"/>
                    <a:pt x="215" y="604"/>
                  </a:cubicBezTo>
                  <a:cubicBezTo>
                    <a:pt x="212" y="605"/>
                    <a:pt x="209" y="604"/>
                    <a:pt x="206" y="603"/>
                  </a:cubicBezTo>
                  <a:cubicBezTo>
                    <a:pt x="204" y="603"/>
                    <a:pt x="201" y="601"/>
                    <a:pt x="201" y="601"/>
                  </a:cubicBezTo>
                  <a:cubicBezTo>
                    <a:pt x="197" y="604"/>
                    <a:pt x="192" y="605"/>
                    <a:pt x="185" y="601"/>
                  </a:cubicBezTo>
                  <a:cubicBezTo>
                    <a:pt x="174" y="596"/>
                    <a:pt x="169" y="589"/>
                    <a:pt x="165" y="583"/>
                  </a:cubicBezTo>
                  <a:cubicBezTo>
                    <a:pt x="161" y="578"/>
                    <a:pt x="157" y="577"/>
                    <a:pt x="155" y="579"/>
                  </a:cubicBezTo>
                  <a:cubicBezTo>
                    <a:pt x="152" y="581"/>
                    <a:pt x="151" y="585"/>
                    <a:pt x="154" y="589"/>
                  </a:cubicBezTo>
                  <a:cubicBezTo>
                    <a:pt x="158" y="595"/>
                    <a:pt x="164" y="602"/>
                    <a:pt x="167" y="617"/>
                  </a:cubicBezTo>
                  <a:cubicBezTo>
                    <a:pt x="169" y="625"/>
                    <a:pt x="165" y="630"/>
                    <a:pt x="162" y="632"/>
                  </a:cubicBezTo>
                  <a:cubicBezTo>
                    <a:pt x="162" y="632"/>
                    <a:pt x="163" y="634"/>
                    <a:pt x="164" y="638"/>
                  </a:cubicBezTo>
                  <a:cubicBezTo>
                    <a:pt x="164" y="641"/>
                    <a:pt x="163" y="645"/>
                    <a:pt x="162" y="648"/>
                  </a:cubicBezTo>
                  <a:cubicBezTo>
                    <a:pt x="159" y="647"/>
                    <a:pt x="156" y="645"/>
                    <a:pt x="154" y="642"/>
                  </a:cubicBezTo>
                  <a:cubicBezTo>
                    <a:pt x="151" y="639"/>
                    <a:pt x="150" y="636"/>
                    <a:pt x="150" y="636"/>
                  </a:cubicBezTo>
                  <a:cubicBezTo>
                    <a:pt x="150" y="636"/>
                    <a:pt x="139" y="637"/>
                    <a:pt x="136" y="617"/>
                  </a:cubicBezTo>
                  <a:cubicBezTo>
                    <a:pt x="135" y="611"/>
                    <a:pt x="135" y="599"/>
                    <a:pt x="136" y="593"/>
                  </a:cubicBezTo>
                  <a:cubicBezTo>
                    <a:pt x="137" y="585"/>
                    <a:pt x="135" y="583"/>
                    <a:pt x="132" y="582"/>
                  </a:cubicBezTo>
                  <a:cubicBezTo>
                    <a:pt x="129" y="582"/>
                    <a:pt x="127" y="583"/>
                    <a:pt x="126" y="588"/>
                  </a:cubicBezTo>
                  <a:cubicBezTo>
                    <a:pt x="124" y="593"/>
                    <a:pt x="118" y="606"/>
                    <a:pt x="113" y="613"/>
                  </a:cubicBezTo>
                  <a:cubicBezTo>
                    <a:pt x="107" y="622"/>
                    <a:pt x="99" y="623"/>
                    <a:pt x="93" y="621"/>
                  </a:cubicBezTo>
                  <a:cubicBezTo>
                    <a:pt x="91" y="624"/>
                    <a:pt x="89" y="625"/>
                    <a:pt x="86" y="626"/>
                  </a:cubicBezTo>
                  <a:cubicBezTo>
                    <a:pt x="84" y="627"/>
                    <a:pt x="81" y="628"/>
                    <a:pt x="79" y="628"/>
                  </a:cubicBezTo>
                  <a:cubicBezTo>
                    <a:pt x="78" y="624"/>
                    <a:pt x="78" y="621"/>
                    <a:pt x="79" y="618"/>
                  </a:cubicBezTo>
                  <a:cubicBezTo>
                    <a:pt x="80" y="615"/>
                    <a:pt x="81" y="612"/>
                    <a:pt x="83" y="610"/>
                  </a:cubicBezTo>
                  <a:cubicBezTo>
                    <a:pt x="80" y="604"/>
                    <a:pt x="83" y="596"/>
                    <a:pt x="88" y="591"/>
                  </a:cubicBezTo>
                  <a:cubicBezTo>
                    <a:pt x="92" y="585"/>
                    <a:pt x="101" y="579"/>
                    <a:pt x="113" y="573"/>
                  </a:cubicBezTo>
                  <a:cubicBezTo>
                    <a:pt x="116" y="571"/>
                    <a:pt x="119" y="568"/>
                    <a:pt x="118" y="564"/>
                  </a:cubicBezTo>
                  <a:cubicBezTo>
                    <a:pt x="117" y="560"/>
                    <a:pt x="113" y="560"/>
                    <a:pt x="109" y="561"/>
                  </a:cubicBezTo>
                  <a:cubicBezTo>
                    <a:pt x="100" y="563"/>
                    <a:pt x="90" y="565"/>
                    <a:pt x="75" y="562"/>
                  </a:cubicBezTo>
                  <a:cubicBezTo>
                    <a:pt x="69" y="562"/>
                    <a:pt x="64" y="557"/>
                    <a:pt x="63" y="552"/>
                  </a:cubicBezTo>
                  <a:cubicBezTo>
                    <a:pt x="63" y="552"/>
                    <a:pt x="59" y="552"/>
                    <a:pt x="56" y="551"/>
                  </a:cubicBezTo>
                  <a:cubicBezTo>
                    <a:pt x="52" y="550"/>
                    <a:pt x="50" y="546"/>
                    <a:pt x="50" y="546"/>
                  </a:cubicBezTo>
                  <a:cubicBezTo>
                    <a:pt x="50" y="546"/>
                    <a:pt x="52" y="543"/>
                    <a:pt x="56" y="542"/>
                  </a:cubicBezTo>
                  <a:cubicBezTo>
                    <a:pt x="59" y="540"/>
                    <a:pt x="63" y="540"/>
                    <a:pt x="63" y="540"/>
                  </a:cubicBezTo>
                  <a:cubicBezTo>
                    <a:pt x="63" y="540"/>
                    <a:pt x="65" y="530"/>
                    <a:pt x="77" y="529"/>
                  </a:cubicBezTo>
                  <a:cubicBezTo>
                    <a:pt x="108" y="525"/>
                    <a:pt x="135" y="536"/>
                    <a:pt x="135" y="536"/>
                  </a:cubicBezTo>
                  <a:cubicBezTo>
                    <a:pt x="135" y="536"/>
                    <a:pt x="172" y="511"/>
                    <a:pt x="184" y="494"/>
                  </a:cubicBezTo>
                  <a:cubicBezTo>
                    <a:pt x="194" y="480"/>
                    <a:pt x="201" y="464"/>
                    <a:pt x="204" y="449"/>
                  </a:cubicBezTo>
                  <a:cubicBezTo>
                    <a:pt x="207" y="431"/>
                    <a:pt x="202" y="430"/>
                    <a:pt x="196" y="426"/>
                  </a:cubicBezTo>
                  <a:cubicBezTo>
                    <a:pt x="189" y="420"/>
                    <a:pt x="176" y="412"/>
                    <a:pt x="161" y="394"/>
                  </a:cubicBezTo>
                  <a:cubicBezTo>
                    <a:pt x="153" y="384"/>
                    <a:pt x="141" y="359"/>
                    <a:pt x="141" y="335"/>
                  </a:cubicBezTo>
                  <a:cubicBezTo>
                    <a:pt x="129" y="324"/>
                    <a:pt x="113" y="306"/>
                    <a:pt x="102" y="291"/>
                  </a:cubicBezTo>
                  <a:cubicBezTo>
                    <a:pt x="102" y="298"/>
                    <a:pt x="103" y="311"/>
                    <a:pt x="98" y="325"/>
                  </a:cubicBezTo>
                  <a:cubicBezTo>
                    <a:pt x="96" y="329"/>
                    <a:pt x="89" y="333"/>
                    <a:pt x="85" y="334"/>
                  </a:cubicBezTo>
                  <a:cubicBezTo>
                    <a:pt x="85" y="337"/>
                    <a:pt x="83" y="338"/>
                    <a:pt x="82" y="341"/>
                  </a:cubicBezTo>
                  <a:cubicBezTo>
                    <a:pt x="80" y="343"/>
                    <a:pt x="77" y="345"/>
                    <a:pt x="75" y="346"/>
                  </a:cubicBezTo>
                  <a:cubicBezTo>
                    <a:pt x="73" y="344"/>
                    <a:pt x="72" y="341"/>
                    <a:pt x="72" y="338"/>
                  </a:cubicBezTo>
                  <a:cubicBezTo>
                    <a:pt x="72" y="335"/>
                    <a:pt x="73" y="332"/>
                    <a:pt x="73" y="332"/>
                  </a:cubicBezTo>
                  <a:cubicBezTo>
                    <a:pt x="69" y="330"/>
                    <a:pt x="65" y="325"/>
                    <a:pt x="66" y="317"/>
                  </a:cubicBezTo>
                  <a:cubicBezTo>
                    <a:pt x="66" y="305"/>
                    <a:pt x="71" y="297"/>
                    <a:pt x="75" y="291"/>
                  </a:cubicBezTo>
                  <a:cubicBezTo>
                    <a:pt x="78" y="286"/>
                    <a:pt x="77" y="283"/>
                    <a:pt x="74" y="281"/>
                  </a:cubicBezTo>
                  <a:cubicBezTo>
                    <a:pt x="71" y="279"/>
                    <a:pt x="68" y="280"/>
                    <a:pt x="65" y="284"/>
                  </a:cubicBezTo>
                  <a:cubicBezTo>
                    <a:pt x="61" y="290"/>
                    <a:pt x="57" y="298"/>
                    <a:pt x="44" y="307"/>
                  </a:cubicBezTo>
                  <a:cubicBezTo>
                    <a:pt x="37" y="312"/>
                    <a:pt x="32" y="310"/>
                    <a:pt x="29" y="308"/>
                  </a:cubicBezTo>
                  <a:cubicBezTo>
                    <a:pt x="29" y="308"/>
                    <a:pt x="27" y="310"/>
                    <a:pt x="24" y="312"/>
                  </a:cubicBezTo>
                  <a:cubicBezTo>
                    <a:pt x="21" y="314"/>
                    <a:pt x="17" y="314"/>
                    <a:pt x="14" y="314"/>
                  </a:cubicBezTo>
                  <a:cubicBezTo>
                    <a:pt x="14" y="311"/>
                    <a:pt x="14" y="308"/>
                    <a:pt x="16" y="304"/>
                  </a:cubicBezTo>
                  <a:cubicBezTo>
                    <a:pt x="18" y="301"/>
                    <a:pt x="20" y="299"/>
                    <a:pt x="20" y="299"/>
                  </a:cubicBezTo>
                  <a:cubicBezTo>
                    <a:pt x="20" y="299"/>
                    <a:pt x="15" y="289"/>
                    <a:pt x="32" y="278"/>
                  </a:cubicBezTo>
                  <a:cubicBezTo>
                    <a:pt x="37" y="275"/>
                    <a:pt x="49" y="270"/>
                    <a:pt x="54" y="269"/>
                  </a:cubicBezTo>
                  <a:cubicBezTo>
                    <a:pt x="62" y="267"/>
                    <a:pt x="63" y="264"/>
                    <a:pt x="63" y="261"/>
                  </a:cubicBezTo>
                  <a:cubicBezTo>
                    <a:pt x="62" y="258"/>
                    <a:pt x="60" y="257"/>
                    <a:pt x="55" y="257"/>
                  </a:cubicBezTo>
                  <a:cubicBezTo>
                    <a:pt x="49" y="258"/>
                    <a:pt x="35" y="257"/>
                    <a:pt x="27" y="256"/>
                  </a:cubicBezTo>
                  <a:cubicBezTo>
                    <a:pt x="17" y="254"/>
                    <a:pt x="12" y="247"/>
                    <a:pt x="12" y="240"/>
                  </a:cubicBezTo>
                  <a:cubicBezTo>
                    <a:pt x="8" y="240"/>
                    <a:pt x="6" y="238"/>
                    <a:pt x="4" y="236"/>
                  </a:cubicBezTo>
                  <a:cubicBezTo>
                    <a:pt x="2" y="234"/>
                    <a:pt x="1" y="232"/>
                    <a:pt x="0" y="230"/>
                  </a:cubicBezTo>
                  <a:cubicBezTo>
                    <a:pt x="3" y="228"/>
                    <a:pt x="6" y="227"/>
                    <a:pt x="9" y="226"/>
                  </a:cubicBezTo>
                  <a:cubicBezTo>
                    <a:pt x="12" y="226"/>
                    <a:pt x="15" y="226"/>
                    <a:pt x="17" y="227"/>
                  </a:cubicBezTo>
                  <a:cubicBezTo>
                    <a:pt x="22" y="222"/>
                    <a:pt x="30" y="221"/>
                    <a:pt x="38" y="224"/>
                  </a:cubicBezTo>
                  <a:cubicBezTo>
                    <a:pt x="45" y="226"/>
                    <a:pt x="53" y="231"/>
                    <a:pt x="64" y="239"/>
                  </a:cubicBezTo>
                  <a:cubicBezTo>
                    <a:pt x="67" y="242"/>
                    <a:pt x="71" y="244"/>
                    <a:pt x="74" y="241"/>
                  </a:cubicBezTo>
                  <a:cubicBezTo>
                    <a:pt x="77" y="238"/>
                    <a:pt x="76" y="235"/>
                    <a:pt x="73" y="231"/>
                  </a:cubicBezTo>
                  <a:cubicBezTo>
                    <a:pt x="68" y="224"/>
                    <a:pt x="63" y="216"/>
                    <a:pt x="59" y="201"/>
                  </a:cubicBezTo>
                  <a:cubicBezTo>
                    <a:pt x="57" y="195"/>
                    <a:pt x="60" y="189"/>
                    <a:pt x="63" y="186"/>
                  </a:cubicBezTo>
                  <a:cubicBezTo>
                    <a:pt x="63" y="186"/>
                    <a:pt x="62" y="183"/>
                    <a:pt x="62" y="180"/>
                  </a:cubicBezTo>
                  <a:cubicBezTo>
                    <a:pt x="62" y="175"/>
                    <a:pt x="63" y="172"/>
                    <a:pt x="63" y="172"/>
                  </a:cubicBezTo>
                  <a:cubicBezTo>
                    <a:pt x="63" y="172"/>
                    <a:pt x="68" y="172"/>
                    <a:pt x="70" y="175"/>
                  </a:cubicBezTo>
                  <a:cubicBezTo>
                    <a:pt x="73" y="177"/>
                    <a:pt x="75" y="181"/>
                    <a:pt x="75" y="181"/>
                  </a:cubicBezTo>
                  <a:cubicBezTo>
                    <a:pt x="75" y="181"/>
                    <a:pt x="86" y="179"/>
                    <a:pt x="92" y="189"/>
                  </a:cubicBezTo>
                  <a:cubicBezTo>
                    <a:pt x="103" y="210"/>
                    <a:pt x="101" y="227"/>
                    <a:pt x="100" y="233"/>
                  </a:cubicBezTo>
                  <a:cubicBezTo>
                    <a:pt x="109" y="250"/>
                    <a:pt x="117" y="257"/>
                    <a:pt x="128" y="267"/>
                  </a:cubicBezTo>
                  <a:cubicBezTo>
                    <a:pt x="133" y="273"/>
                    <a:pt x="143" y="278"/>
                    <a:pt x="154" y="284"/>
                  </a:cubicBezTo>
                  <a:cubicBezTo>
                    <a:pt x="162" y="272"/>
                    <a:pt x="172" y="261"/>
                    <a:pt x="185" y="249"/>
                  </a:cubicBezTo>
                  <a:cubicBezTo>
                    <a:pt x="200" y="234"/>
                    <a:pt x="211" y="227"/>
                    <a:pt x="222" y="217"/>
                  </a:cubicBezTo>
                  <a:cubicBezTo>
                    <a:pt x="235" y="205"/>
                    <a:pt x="242" y="192"/>
                    <a:pt x="242" y="192"/>
                  </a:cubicBezTo>
                  <a:cubicBezTo>
                    <a:pt x="242" y="192"/>
                    <a:pt x="219" y="185"/>
                    <a:pt x="195" y="193"/>
                  </a:cubicBezTo>
                  <a:cubicBezTo>
                    <a:pt x="192" y="188"/>
                    <a:pt x="187" y="179"/>
                    <a:pt x="191" y="173"/>
                  </a:cubicBezTo>
                  <a:cubicBezTo>
                    <a:pt x="209" y="166"/>
                    <a:pt x="236" y="167"/>
                    <a:pt x="248" y="170"/>
                  </a:cubicBezTo>
                  <a:cubicBezTo>
                    <a:pt x="252" y="164"/>
                    <a:pt x="261" y="149"/>
                    <a:pt x="251" y="140"/>
                  </a:cubicBezTo>
                  <a:cubicBezTo>
                    <a:pt x="238" y="130"/>
                    <a:pt x="207" y="127"/>
                    <a:pt x="184" y="139"/>
                  </a:cubicBezTo>
                  <a:cubicBezTo>
                    <a:pt x="179" y="136"/>
                    <a:pt x="171" y="125"/>
                    <a:pt x="176" y="113"/>
                  </a:cubicBezTo>
                  <a:cubicBezTo>
                    <a:pt x="164" y="100"/>
                    <a:pt x="172" y="95"/>
                    <a:pt x="176" y="93"/>
                  </a:cubicBezTo>
                  <a:cubicBezTo>
                    <a:pt x="190" y="87"/>
                    <a:pt x="202" y="90"/>
                    <a:pt x="215" y="89"/>
                  </a:cubicBezTo>
                  <a:cubicBezTo>
                    <a:pt x="215" y="84"/>
                    <a:pt x="215" y="81"/>
                    <a:pt x="218" y="75"/>
                  </a:cubicBezTo>
                  <a:cubicBezTo>
                    <a:pt x="224" y="59"/>
                    <a:pt x="263" y="64"/>
                    <a:pt x="278" y="64"/>
                  </a:cubicBezTo>
                  <a:cubicBezTo>
                    <a:pt x="288" y="64"/>
                    <a:pt x="296" y="62"/>
                    <a:pt x="305" y="61"/>
                  </a:cubicBezTo>
                  <a:cubicBezTo>
                    <a:pt x="317" y="58"/>
                    <a:pt x="317" y="70"/>
                    <a:pt x="314" y="74"/>
                  </a:cubicBezTo>
                  <a:lnTo>
                    <a:pt x="306" y="85"/>
                  </a:lnTo>
                  <a:cubicBezTo>
                    <a:pt x="318" y="89"/>
                    <a:pt x="330" y="97"/>
                    <a:pt x="335" y="109"/>
                  </a:cubicBezTo>
                  <a:cubicBezTo>
                    <a:pt x="338" y="119"/>
                    <a:pt x="336" y="130"/>
                    <a:pt x="338" y="139"/>
                  </a:cubicBezTo>
                  <a:cubicBezTo>
                    <a:pt x="341" y="149"/>
                    <a:pt x="346" y="153"/>
                    <a:pt x="351" y="161"/>
                  </a:cubicBezTo>
                  <a:cubicBezTo>
                    <a:pt x="358" y="174"/>
                    <a:pt x="359" y="184"/>
                    <a:pt x="361" y="198"/>
                  </a:cubicBezTo>
                  <a:cubicBezTo>
                    <a:pt x="362" y="210"/>
                    <a:pt x="351" y="210"/>
                    <a:pt x="346" y="206"/>
                  </a:cubicBezTo>
                  <a:cubicBezTo>
                    <a:pt x="344" y="204"/>
                    <a:pt x="337" y="195"/>
                    <a:pt x="329" y="196"/>
                  </a:cubicBezTo>
                  <a:cubicBezTo>
                    <a:pt x="324" y="197"/>
                    <a:pt x="320" y="204"/>
                    <a:pt x="318" y="209"/>
                  </a:cubicBezTo>
                  <a:cubicBezTo>
                    <a:pt x="318" y="209"/>
                    <a:pt x="329" y="228"/>
                    <a:pt x="333" y="245"/>
                  </a:cubicBezTo>
                  <a:cubicBezTo>
                    <a:pt x="336" y="260"/>
                    <a:pt x="335" y="272"/>
                    <a:pt x="333" y="284"/>
                  </a:cubicBezTo>
                  <a:cubicBezTo>
                    <a:pt x="332" y="295"/>
                    <a:pt x="320" y="292"/>
                    <a:pt x="317" y="288"/>
                  </a:cubicBezTo>
                  <a:cubicBezTo>
                    <a:pt x="314" y="284"/>
                    <a:pt x="310" y="275"/>
                    <a:pt x="303" y="274"/>
                  </a:cubicBezTo>
                  <a:cubicBezTo>
                    <a:pt x="294" y="272"/>
                    <a:pt x="287" y="281"/>
                    <a:pt x="286" y="291"/>
                  </a:cubicBezTo>
                  <a:cubicBezTo>
                    <a:pt x="285" y="301"/>
                    <a:pt x="286" y="309"/>
                    <a:pt x="292" y="317"/>
                  </a:cubicBezTo>
                  <a:cubicBezTo>
                    <a:pt x="316" y="352"/>
                    <a:pt x="425" y="286"/>
                    <a:pt x="472" y="323"/>
                  </a:cubicBezTo>
                  <a:cubicBezTo>
                    <a:pt x="475" y="311"/>
                    <a:pt x="477" y="297"/>
                    <a:pt x="474" y="286"/>
                  </a:cubicBezTo>
                  <a:cubicBezTo>
                    <a:pt x="468" y="260"/>
                    <a:pt x="425" y="248"/>
                    <a:pt x="404" y="219"/>
                  </a:cubicBezTo>
                  <a:lnTo>
                    <a:pt x="404" y="219"/>
                  </a:lnTo>
                  <a:cubicBezTo>
                    <a:pt x="400" y="213"/>
                    <a:pt x="397" y="207"/>
                    <a:pt x="395" y="200"/>
                  </a:cubicBezTo>
                  <a:cubicBezTo>
                    <a:pt x="387" y="166"/>
                    <a:pt x="410" y="119"/>
                    <a:pt x="421" y="98"/>
                  </a:cubicBezTo>
                  <a:cubicBezTo>
                    <a:pt x="412" y="83"/>
                    <a:pt x="417" y="55"/>
                    <a:pt x="422" y="43"/>
                  </a:cubicBezTo>
                  <a:cubicBezTo>
                    <a:pt x="428" y="28"/>
                    <a:pt x="433" y="20"/>
                    <a:pt x="440" y="10"/>
                  </a:cubicBezTo>
                  <a:cubicBezTo>
                    <a:pt x="447" y="0"/>
                    <a:pt x="466" y="1"/>
                    <a:pt x="466" y="7"/>
                  </a:cubicBezTo>
                  <a:cubicBezTo>
                    <a:pt x="466" y="7"/>
                    <a:pt x="445" y="32"/>
                    <a:pt x="452" y="40"/>
                  </a:cubicBezTo>
                  <a:cubicBezTo>
                    <a:pt x="460" y="48"/>
                    <a:pt x="498" y="21"/>
                    <a:pt x="470" y="81"/>
                  </a:cubicBezTo>
                  <a:cubicBezTo>
                    <a:pt x="460" y="102"/>
                    <a:pt x="447" y="108"/>
                    <a:pt x="436" y="107"/>
                  </a:cubicBezTo>
                  <a:cubicBezTo>
                    <a:pt x="424" y="130"/>
                    <a:pt x="410" y="166"/>
                    <a:pt x="417" y="193"/>
                  </a:cubicBezTo>
                  <a:cubicBezTo>
                    <a:pt x="419" y="204"/>
                    <a:pt x="426" y="212"/>
                    <a:pt x="435" y="219"/>
                  </a:cubicBezTo>
                  <a:lnTo>
                    <a:pt x="435" y="219"/>
                  </a:lnTo>
                  <a:cubicBezTo>
                    <a:pt x="457" y="238"/>
                    <a:pt x="491" y="250"/>
                    <a:pt x="498" y="283"/>
                  </a:cubicBezTo>
                  <a:cubicBezTo>
                    <a:pt x="502" y="302"/>
                    <a:pt x="496" y="329"/>
                    <a:pt x="490" y="348"/>
                  </a:cubicBezTo>
                  <a:cubicBezTo>
                    <a:pt x="499" y="367"/>
                    <a:pt x="499" y="388"/>
                    <a:pt x="504" y="406"/>
                  </a:cubicBezTo>
                  <a:cubicBezTo>
                    <a:pt x="507" y="413"/>
                    <a:pt x="512" y="424"/>
                    <a:pt x="520" y="423"/>
                  </a:cubicBezTo>
                  <a:cubicBezTo>
                    <a:pt x="528" y="422"/>
                    <a:pt x="532" y="414"/>
                    <a:pt x="535" y="410"/>
                  </a:cubicBezTo>
                  <a:cubicBezTo>
                    <a:pt x="539" y="404"/>
                    <a:pt x="550" y="403"/>
                    <a:pt x="551" y="415"/>
                  </a:cubicBezTo>
                  <a:cubicBezTo>
                    <a:pt x="553" y="427"/>
                    <a:pt x="558" y="438"/>
                    <a:pt x="558" y="451"/>
                  </a:cubicBezTo>
                  <a:cubicBezTo>
                    <a:pt x="557" y="502"/>
                    <a:pt x="541" y="542"/>
                    <a:pt x="528" y="574"/>
                  </a:cubicBezTo>
                  <a:cubicBezTo>
                    <a:pt x="528" y="574"/>
                    <a:pt x="543" y="577"/>
                    <a:pt x="563" y="591"/>
                  </a:cubicBezTo>
                  <a:cubicBezTo>
                    <a:pt x="577" y="601"/>
                    <a:pt x="573" y="609"/>
                    <a:pt x="573" y="613"/>
                  </a:cubicBezTo>
                  <a:cubicBezTo>
                    <a:pt x="575" y="615"/>
                    <a:pt x="576" y="617"/>
                    <a:pt x="577" y="619"/>
                  </a:cubicBezTo>
                  <a:cubicBezTo>
                    <a:pt x="578" y="622"/>
                    <a:pt x="579" y="625"/>
                    <a:pt x="580" y="628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Freeform 8"/>
            <p:cNvSpPr>
              <a:spLocks/>
            </p:cNvSpPr>
            <p:nvPr/>
          </p:nvSpPr>
          <p:spPr bwMode="auto">
            <a:xfrm>
              <a:off x="345390" y="360859"/>
              <a:ext cx="23171" cy="15447"/>
            </a:xfrm>
            <a:custGeom>
              <a:avLst/>
              <a:gdLst>
                <a:gd name="T0" fmla="*/ 17 w 81"/>
                <a:gd name="T1" fmla="*/ 38 h 50"/>
                <a:gd name="T2" fmla="*/ 81 w 81"/>
                <a:gd name="T3" fmla="*/ 27 h 50"/>
                <a:gd name="T4" fmla="*/ 31 w 81"/>
                <a:gd name="T5" fmla="*/ 0 h 50"/>
                <a:gd name="T6" fmla="*/ 17 w 81"/>
                <a:gd name="T7" fmla="*/ 3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50">
                  <a:moveTo>
                    <a:pt x="17" y="38"/>
                  </a:moveTo>
                  <a:cubicBezTo>
                    <a:pt x="45" y="50"/>
                    <a:pt x="81" y="31"/>
                    <a:pt x="81" y="27"/>
                  </a:cubicBezTo>
                  <a:cubicBezTo>
                    <a:pt x="37" y="34"/>
                    <a:pt x="21" y="21"/>
                    <a:pt x="31" y="0"/>
                  </a:cubicBezTo>
                  <a:cubicBezTo>
                    <a:pt x="0" y="3"/>
                    <a:pt x="2" y="31"/>
                    <a:pt x="17" y="38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Freeform 9"/>
            <p:cNvSpPr>
              <a:spLocks/>
            </p:cNvSpPr>
            <p:nvPr/>
          </p:nvSpPr>
          <p:spPr bwMode="auto">
            <a:xfrm>
              <a:off x="382721" y="646637"/>
              <a:ext cx="56641" cy="72088"/>
            </a:xfrm>
            <a:custGeom>
              <a:avLst/>
              <a:gdLst>
                <a:gd name="T0" fmla="*/ 116 w 191"/>
                <a:gd name="T1" fmla="*/ 148 h 244"/>
                <a:gd name="T2" fmla="*/ 160 w 191"/>
                <a:gd name="T3" fmla="*/ 120 h 244"/>
                <a:gd name="T4" fmla="*/ 191 w 191"/>
                <a:gd name="T5" fmla="*/ 77 h 244"/>
                <a:gd name="T6" fmla="*/ 173 w 191"/>
                <a:gd name="T7" fmla="*/ 10 h 244"/>
                <a:gd name="T8" fmla="*/ 159 w 191"/>
                <a:gd name="T9" fmla="*/ 4 h 244"/>
                <a:gd name="T10" fmla="*/ 108 w 191"/>
                <a:gd name="T11" fmla="*/ 23 h 244"/>
                <a:gd name="T12" fmla="*/ 110 w 191"/>
                <a:gd name="T13" fmla="*/ 65 h 244"/>
                <a:gd name="T14" fmla="*/ 134 w 191"/>
                <a:gd name="T15" fmla="*/ 82 h 244"/>
                <a:gd name="T16" fmla="*/ 115 w 191"/>
                <a:gd name="T17" fmla="*/ 109 h 244"/>
                <a:gd name="T18" fmla="*/ 79 w 191"/>
                <a:gd name="T19" fmla="*/ 131 h 244"/>
                <a:gd name="T20" fmla="*/ 26 w 191"/>
                <a:gd name="T21" fmla="*/ 126 h 244"/>
                <a:gd name="T22" fmla="*/ 13 w 191"/>
                <a:gd name="T23" fmla="*/ 137 h 244"/>
                <a:gd name="T24" fmla="*/ 6 w 191"/>
                <a:gd name="T25" fmla="*/ 138 h 244"/>
                <a:gd name="T26" fmla="*/ 0 w 191"/>
                <a:gd name="T27" fmla="*/ 143 h 244"/>
                <a:gd name="T28" fmla="*/ 6 w 191"/>
                <a:gd name="T29" fmla="*/ 148 h 244"/>
                <a:gd name="T30" fmla="*/ 13 w 191"/>
                <a:gd name="T31" fmla="*/ 149 h 244"/>
                <a:gd name="T32" fmla="*/ 25 w 191"/>
                <a:gd name="T33" fmla="*/ 159 h 244"/>
                <a:gd name="T34" fmla="*/ 58 w 191"/>
                <a:gd name="T35" fmla="*/ 158 h 244"/>
                <a:gd name="T36" fmla="*/ 68 w 191"/>
                <a:gd name="T37" fmla="*/ 161 h 244"/>
                <a:gd name="T38" fmla="*/ 62 w 191"/>
                <a:gd name="T39" fmla="*/ 169 h 244"/>
                <a:gd name="T40" fmla="*/ 37 w 191"/>
                <a:gd name="T41" fmla="*/ 187 h 244"/>
                <a:gd name="T42" fmla="*/ 32 w 191"/>
                <a:gd name="T43" fmla="*/ 207 h 244"/>
                <a:gd name="T44" fmla="*/ 29 w 191"/>
                <a:gd name="T45" fmla="*/ 214 h 244"/>
                <a:gd name="T46" fmla="*/ 29 w 191"/>
                <a:gd name="T47" fmla="*/ 224 h 244"/>
                <a:gd name="T48" fmla="*/ 36 w 191"/>
                <a:gd name="T49" fmla="*/ 223 h 244"/>
                <a:gd name="T50" fmla="*/ 43 w 191"/>
                <a:gd name="T51" fmla="*/ 218 h 244"/>
                <a:gd name="T52" fmla="*/ 63 w 191"/>
                <a:gd name="T53" fmla="*/ 210 h 244"/>
                <a:gd name="T54" fmla="*/ 75 w 191"/>
                <a:gd name="T55" fmla="*/ 185 h 244"/>
                <a:gd name="T56" fmla="*/ 82 w 191"/>
                <a:gd name="T57" fmla="*/ 179 h 244"/>
                <a:gd name="T58" fmla="*/ 85 w 191"/>
                <a:gd name="T59" fmla="*/ 189 h 244"/>
                <a:gd name="T60" fmla="*/ 85 w 191"/>
                <a:gd name="T61" fmla="*/ 214 h 244"/>
                <a:gd name="T62" fmla="*/ 100 w 191"/>
                <a:gd name="T63" fmla="*/ 233 h 244"/>
                <a:gd name="T64" fmla="*/ 103 w 191"/>
                <a:gd name="T65" fmla="*/ 239 h 244"/>
                <a:gd name="T66" fmla="*/ 111 w 191"/>
                <a:gd name="T67" fmla="*/ 244 h 244"/>
                <a:gd name="T68" fmla="*/ 113 w 191"/>
                <a:gd name="T69" fmla="*/ 234 h 244"/>
                <a:gd name="T70" fmla="*/ 112 w 191"/>
                <a:gd name="T71" fmla="*/ 228 h 244"/>
                <a:gd name="T72" fmla="*/ 116 w 191"/>
                <a:gd name="T73" fmla="*/ 214 h 244"/>
                <a:gd name="T74" fmla="*/ 103 w 191"/>
                <a:gd name="T75" fmla="*/ 185 h 244"/>
                <a:gd name="T76" fmla="*/ 104 w 191"/>
                <a:gd name="T77" fmla="*/ 176 h 244"/>
                <a:gd name="T78" fmla="*/ 114 w 191"/>
                <a:gd name="T79" fmla="*/ 180 h 244"/>
                <a:gd name="T80" fmla="*/ 134 w 191"/>
                <a:gd name="T81" fmla="*/ 198 h 244"/>
                <a:gd name="T82" fmla="*/ 150 w 191"/>
                <a:gd name="T83" fmla="*/ 197 h 244"/>
                <a:gd name="T84" fmla="*/ 156 w 191"/>
                <a:gd name="T85" fmla="*/ 200 h 244"/>
                <a:gd name="T86" fmla="*/ 165 w 191"/>
                <a:gd name="T87" fmla="*/ 201 h 244"/>
                <a:gd name="T88" fmla="*/ 162 w 191"/>
                <a:gd name="T89" fmla="*/ 193 h 244"/>
                <a:gd name="T90" fmla="*/ 158 w 191"/>
                <a:gd name="T91" fmla="*/ 186 h 244"/>
                <a:gd name="T92" fmla="*/ 154 w 191"/>
                <a:gd name="T93" fmla="*/ 172 h 244"/>
                <a:gd name="T94" fmla="*/ 116 w 191"/>
                <a:gd name="T95" fmla="*/ 148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1" h="244">
                  <a:moveTo>
                    <a:pt x="116" y="148"/>
                  </a:moveTo>
                  <a:cubicBezTo>
                    <a:pt x="131" y="139"/>
                    <a:pt x="150" y="129"/>
                    <a:pt x="160" y="120"/>
                  </a:cubicBezTo>
                  <a:cubicBezTo>
                    <a:pt x="173" y="110"/>
                    <a:pt x="191" y="86"/>
                    <a:pt x="191" y="77"/>
                  </a:cubicBezTo>
                  <a:cubicBezTo>
                    <a:pt x="171" y="54"/>
                    <a:pt x="175" y="31"/>
                    <a:pt x="173" y="10"/>
                  </a:cubicBezTo>
                  <a:cubicBezTo>
                    <a:pt x="173" y="5"/>
                    <a:pt x="167" y="0"/>
                    <a:pt x="159" y="4"/>
                  </a:cubicBezTo>
                  <a:cubicBezTo>
                    <a:pt x="135" y="15"/>
                    <a:pt x="108" y="23"/>
                    <a:pt x="108" y="23"/>
                  </a:cubicBezTo>
                  <a:cubicBezTo>
                    <a:pt x="108" y="23"/>
                    <a:pt x="103" y="57"/>
                    <a:pt x="110" y="65"/>
                  </a:cubicBezTo>
                  <a:cubicBezTo>
                    <a:pt x="118" y="73"/>
                    <a:pt x="136" y="70"/>
                    <a:pt x="134" y="82"/>
                  </a:cubicBezTo>
                  <a:cubicBezTo>
                    <a:pt x="133" y="90"/>
                    <a:pt x="122" y="103"/>
                    <a:pt x="115" y="109"/>
                  </a:cubicBezTo>
                  <a:cubicBezTo>
                    <a:pt x="102" y="119"/>
                    <a:pt x="87" y="127"/>
                    <a:pt x="79" y="131"/>
                  </a:cubicBezTo>
                  <a:cubicBezTo>
                    <a:pt x="79" y="131"/>
                    <a:pt x="57" y="123"/>
                    <a:pt x="26" y="126"/>
                  </a:cubicBezTo>
                  <a:cubicBezTo>
                    <a:pt x="13" y="127"/>
                    <a:pt x="13" y="137"/>
                    <a:pt x="13" y="137"/>
                  </a:cubicBezTo>
                  <a:cubicBezTo>
                    <a:pt x="13" y="137"/>
                    <a:pt x="9" y="137"/>
                    <a:pt x="6" y="138"/>
                  </a:cubicBezTo>
                  <a:cubicBezTo>
                    <a:pt x="2" y="140"/>
                    <a:pt x="0" y="143"/>
                    <a:pt x="0" y="143"/>
                  </a:cubicBezTo>
                  <a:cubicBezTo>
                    <a:pt x="0" y="143"/>
                    <a:pt x="2" y="146"/>
                    <a:pt x="6" y="148"/>
                  </a:cubicBezTo>
                  <a:cubicBezTo>
                    <a:pt x="9" y="149"/>
                    <a:pt x="13" y="149"/>
                    <a:pt x="13" y="149"/>
                  </a:cubicBezTo>
                  <a:cubicBezTo>
                    <a:pt x="14" y="153"/>
                    <a:pt x="18" y="158"/>
                    <a:pt x="25" y="159"/>
                  </a:cubicBezTo>
                  <a:cubicBezTo>
                    <a:pt x="40" y="161"/>
                    <a:pt x="50" y="160"/>
                    <a:pt x="58" y="158"/>
                  </a:cubicBezTo>
                  <a:cubicBezTo>
                    <a:pt x="63" y="156"/>
                    <a:pt x="66" y="157"/>
                    <a:pt x="68" y="161"/>
                  </a:cubicBezTo>
                  <a:cubicBezTo>
                    <a:pt x="69" y="165"/>
                    <a:pt x="65" y="167"/>
                    <a:pt x="62" y="169"/>
                  </a:cubicBezTo>
                  <a:cubicBezTo>
                    <a:pt x="50" y="176"/>
                    <a:pt x="42" y="181"/>
                    <a:pt x="37" y="187"/>
                  </a:cubicBezTo>
                  <a:cubicBezTo>
                    <a:pt x="33" y="193"/>
                    <a:pt x="30" y="201"/>
                    <a:pt x="32" y="207"/>
                  </a:cubicBezTo>
                  <a:cubicBezTo>
                    <a:pt x="31" y="209"/>
                    <a:pt x="30" y="211"/>
                    <a:pt x="29" y="214"/>
                  </a:cubicBezTo>
                  <a:cubicBezTo>
                    <a:pt x="28" y="218"/>
                    <a:pt x="28" y="221"/>
                    <a:pt x="29" y="224"/>
                  </a:cubicBezTo>
                  <a:cubicBezTo>
                    <a:pt x="31" y="224"/>
                    <a:pt x="33" y="224"/>
                    <a:pt x="36" y="223"/>
                  </a:cubicBezTo>
                  <a:cubicBezTo>
                    <a:pt x="38" y="222"/>
                    <a:pt x="41" y="221"/>
                    <a:pt x="43" y="218"/>
                  </a:cubicBezTo>
                  <a:cubicBezTo>
                    <a:pt x="49" y="220"/>
                    <a:pt x="57" y="218"/>
                    <a:pt x="63" y="210"/>
                  </a:cubicBezTo>
                  <a:cubicBezTo>
                    <a:pt x="68" y="203"/>
                    <a:pt x="74" y="190"/>
                    <a:pt x="75" y="185"/>
                  </a:cubicBezTo>
                  <a:cubicBezTo>
                    <a:pt x="77" y="179"/>
                    <a:pt x="79" y="178"/>
                    <a:pt x="82" y="179"/>
                  </a:cubicBezTo>
                  <a:cubicBezTo>
                    <a:pt x="85" y="180"/>
                    <a:pt x="87" y="181"/>
                    <a:pt x="85" y="189"/>
                  </a:cubicBezTo>
                  <a:cubicBezTo>
                    <a:pt x="84" y="195"/>
                    <a:pt x="84" y="208"/>
                    <a:pt x="85" y="214"/>
                  </a:cubicBezTo>
                  <a:cubicBezTo>
                    <a:pt x="89" y="234"/>
                    <a:pt x="100" y="233"/>
                    <a:pt x="100" y="233"/>
                  </a:cubicBezTo>
                  <a:cubicBezTo>
                    <a:pt x="100" y="233"/>
                    <a:pt x="101" y="236"/>
                    <a:pt x="103" y="239"/>
                  </a:cubicBezTo>
                  <a:cubicBezTo>
                    <a:pt x="106" y="242"/>
                    <a:pt x="109" y="244"/>
                    <a:pt x="111" y="244"/>
                  </a:cubicBezTo>
                  <a:cubicBezTo>
                    <a:pt x="113" y="242"/>
                    <a:pt x="114" y="238"/>
                    <a:pt x="113" y="234"/>
                  </a:cubicBezTo>
                  <a:cubicBezTo>
                    <a:pt x="113" y="231"/>
                    <a:pt x="112" y="228"/>
                    <a:pt x="112" y="228"/>
                  </a:cubicBezTo>
                  <a:cubicBezTo>
                    <a:pt x="115" y="226"/>
                    <a:pt x="118" y="222"/>
                    <a:pt x="116" y="214"/>
                  </a:cubicBezTo>
                  <a:cubicBezTo>
                    <a:pt x="113" y="199"/>
                    <a:pt x="108" y="192"/>
                    <a:pt x="103" y="185"/>
                  </a:cubicBezTo>
                  <a:cubicBezTo>
                    <a:pt x="101" y="181"/>
                    <a:pt x="102" y="178"/>
                    <a:pt x="104" y="176"/>
                  </a:cubicBezTo>
                  <a:cubicBezTo>
                    <a:pt x="107" y="174"/>
                    <a:pt x="111" y="175"/>
                    <a:pt x="114" y="180"/>
                  </a:cubicBezTo>
                  <a:cubicBezTo>
                    <a:pt x="118" y="185"/>
                    <a:pt x="124" y="193"/>
                    <a:pt x="134" y="198"/>
                  </a:cubicBezTo>
                  <a:cubicBezTo>
                    <a:pt x="141" y="201"/>
                    <a:pt x="147" y="200"/>
                    <a:pt x="150" y="197"/>
                  </a:cubicBezTo>
                  <a:cubicBezTo>
                    <a:pt x="150" y="197"/>
                    <a:pt x="153" y="199"/>
                    <a:pt x="156" y="200"/>
                  </a:cubicBezTo>
                  <a:cubicBezTo>
                    <a:pt x="159" y="201"/>
                    <a:pt x="162" y="201"/>
                    <a:pt x="165" y="201"/>
                  </a:cubicBezTo>
                  <a:cubicBezTo>
                    <a:pt x="164" y="198"/>
                    <a:pt x="163" y="195"/>
                    <a:pt x="162" y="193"/>
                  </a:cubicBezTo>
                  <a:cubicBezTo>
                    <a:pt x="161" y="190"/>
                    <a:pt x="160" y="188"/>
                    <a:pt x="158" y="186"/>
                  </a:cubicBezTo>
                  <a:cubicBezTo>
                    <a:pt x="158" y="182"/>
                    <a:pt x="157" y="175"/>
                    <a:pt x="154" y="172"/>
                  </a:cubicBezTo>
                  <a:cubicBezTo>
                    <a:pt x="142" y="160"/>
                    <a:pt x="116" y="148"/>
                    <a:pt x="116" y="148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Freeform 10"/>
            <p:cNvSpPr>
              <a:spLocks noEditPoints="1"/>
            </p:cNvSpPr>
            <p:nvPr/>
          </p:nvSpPr>
          <p:spPr bwMode="auto">
            <a:xfrm>
              <a:off x="304196" y="537218"/>
              <a:ext cx="178933" cy="180221"/>
            </a:xfrm>
            <a:custGeom>
              <a:avLst/>
              <a:gdLst>
                <a:gd name="T0" fmla="*/ 288 w 606"/>
                <a:gd name="T1" fmla="*/ 31 h 613"/>
                <a:gd name="T2" fmla="*/ 599 w 606"/>
                <a:gd name="T3" fmla="*/ 555 h 613"/>
                <a:gd name="T4" fmla="*/ 584 w 606"/>
                <a:gd name="T5" fmla="*/ 393 h 613"/>
                <a:gd name="T6" fmla="*/ 546 w 606"/>
                <a:gd name="T7" fmla="*/ 365 h 613"/>
                <a:gd name="T8" fmla="*/ 558 w 606"/>
                <a:gd name="T9" fmla="*/ 282 h 613"/>
                <a:gd name="T10" fmla="*/ 449 w 606"/>
                <a:gd name="T11" fmla="*/ 150 h 613"/>
                <a:gd name="T12" fmla="*/ 458 w 606"/>
                <a:gd name="T13" fmla="*/ 94 h 613"/>
                <a:gd name="T14" fmla="*/ 585 w 606"/>
                <a:gd name="T15" fmla="*/ 46 h 613"/>
                <a:gd name="T16" fmla="*/ 450 w 606"/>
                <a:gd name="T17" fmla="*/ 79 h 613"/>
                <a:gd name="T18" fmla="*/ 426 w 606"/>
                <a:gd name="T19" fmla="*/ 151 h 613"/>
                <a:gd name="T20" fmla="*/ 512 w 606"/>
                <a:gd name="T21" fmla="*/ 281 h 613"/>
                <a:gd name="T22" fmla="*/ 312 w 606"/>
                <a:gd name="T23" fmla="*/ 232 h 613"/>
                <a:gd name="T24" fmla="*/ 359 w 606"/>
                <a:gd name="T25" fmla="*/ 225 h 613"/>
                <a:gd name="T26" fmla="*/ 355 w 606"/>
                <a:gd name="T27" fmla="*/ 138 h 613"/>
                <a:gd name="T28" fmla="*/ 377 w 606"/>
                <a:gd name="T29" fmla="*/ 103 h 613"/>
                <a:gd name="T30" fmla="*/ 332 w 606"/>
                <a:gd name="T31" fmla="*/ 26 h 613"/>
                <a:gd name="T32" fmla="*/ 304 w 606"/>
                <a:gd name="T33" fmla="*/ 6 h 613"/>
                <a:gd name="T34" fmla="*/ 202 w 606"/>
                <a:gd name="T35" fmla="*/ 35 h 613"/>
                <a:gd name="T36" fmla="*/ 277 w 606"/>
                <a:gd name="T37" fmla="*/ 82 h 613"/>
                <a:gd name="T38" fmla="*/ 221 w 606"/>
                <a:gd name="T39" fmla="*/ 134 h 613"/>
                <a:gd name="T40" fmla="*/ 211 w 606"/>
                <a:gd name="T41" fmla="*/ 190 h 613"/>
                <a:gd name="T42" fmla="*/ 99 w 606"/>
                <a:gd name="T43" fmla="*/ 186 h 613"/>
                <a:gd name="T44" fmla="*/ 60 w 606"/>
                <a:gd name="T45" fmla="*/ 133 h 613"/>
                <a:gd name="T46" fmla="*/ 55 w 606"/>
                <a:gd name="T47" fmla="*/ 145 h 613"/>
                <a:gd name="T48" fmla="*/ 74 w 606"/>
                <a:gd name="T49" fmla="*/ 197 h 613"/>
                <a:gd name="T50" fmla="*/ 16 w 606"/>
                <a:gd name="T51" fmla="*/ 193 h 613"/>
                <a:gd name="T52" fmla="*/ 5 w 606"/>
                <a:gd name="T53" fmla="*/ 204 h 613"/>
                <a:gd name="T54" fmla="*/ 58 w 606"/>
                <a:gd name="T55" fmla="*/ 217 h 613"/>
                <a:gd name="T56" fmla="*/ 40 w 606"/>
                <a:gd name="T57" fmla="*/ 241 h 613"/>
                <a:gd name="T58" fmla="*/ 27 w 606"/>
                <a:gd name="T59" fmla="*/ 280 h 613"/>
                <a:gd name="T60" fmla="*/ 56 w 606"/>
                <a:gd name="T61" fmla="*/ 267 h 613"/>
                <a:gd name="T62" fmla="*/ 84 w 606"/>
                <a:gd name="T63" fmla="*/ 247 h 613"/>
                <a:gd name="T64" fmla="*/ 89 w 606"/>
                <a:gd name="T65" fmla="*/ 293 h 613"/>
                <a:gd name="T66" fmla="*/ 101 w 606"/>
                <a:gd name="T67" fmla="*/ 287 h 613"/>
                <a:gd name="T68" fmla="*/ 165 w 606"/>
                <a:gd name="T69" fmla="*/ 283 h 613"/>
                <a:gd name="T70" fmla="*/ 222 w 606"/>
                <a:gd name="T71" fmla="*/ 367 h 613"/>
                <a:gd name="T72" fmla="*/ 161 w 606"/>
                <a:gd name="T73" fmla="*/ 477 h 613"/>
                <a:gd name="T74" fmla="*/ 82 w 606"/>
                <a:gd name="T75" fmla="*/ 483 h 613"/>
                <a:gd name="T76" fmla="*/ 89 w 606"/>
                <a:gd name="T77" fmla="*/ 494 h 613"/>
                <a:gd name="T78" fmla="*/ 144 w 606"/>
                <a:gd name="T79" fmla="*/ 506 h 613"/>
                <a:gd name="T80" fmla="*/ 109 w 606"/>
                <a:gd name="T81" fmla="*/ 552 h 613"/>
                <a:gd name="T82" fmla="*/ 112 w 606"/>
                <a:gd name="T83" fmla="*/ 568 h 613"/>
                <a:gd name="T84" fmla="*/ 152 w 606"/>
                <a:gd name="T85" fmla="*/ 530 h 613"/>
                <a:gd name="T86" fmla="*/ 162 w 606"/>
                <a:gd name="T87" fmla="*/ 559 h 613"/>
                <a:gd name="T88" fmla="*/ 188 w 606"/>
                <a:gd name="T89" fmla="*/ 590 h 613"/>
                <a:gd name="T90" fmla="*/ 193 w 606"/>
                <a:gd name="T91" fmla="*/ 559 h 613"/>
                <a:gd name="T92" fmla="*/ 191 w 606"/>
                <a:gd name="T93" fmla="*/ 525 h 613"/>
                <a:gd name="T94" fmla="*/ 232 w 606"/>
                <a:gd name="T95" fmla="*/ 545 h 613"/>
                <a:gd name="T96" fmla="*/ 234 w 606"/>
                <a:gd name="T97" fmla="*/ 532 h 613"/>
                <a:gd name="T98" fmla="*/ 252 w 606"/>
                <a:gd name="T99" fmla="*/ 450 h 613"/>
                <a:gd name="T100" fmla="*/ 461 w 606"/>
                <a:gd name="T101" fmla="*/ 329 h 613"/>
                <a:gd name="T102" fmla="*/ 520 w 606"/>
                <a:gd name="T103" fmla="*/ 501 h 613"/>
                <a:gd name="T104" fmla="*/ 446 w 606"/>
                <a:gd name="T105" fmla="*/ 507 h 613"/>
                <a:gd name="T106" fmla="*/ 454 w 606"/>
                <a:gd name="T107" fmla="*/ 517 h 613"/>
                <a:gd name="T108" fmla="*/ 509 w 606"/>
                <a:gd name="T109" fmla="*/ 529 h 613"/>
                <a:gd name="T110" fmla="*/ 473 w 606"/>
                <a:gd name="T111" fmla="*/ 576 h 613"/>
                <a:gd name="T112" fmla="*/ 477 w 606"/>
                <a:gd name="T113" fmla="*/ 591 h 613"/>
                <a:gd name="T114" fmla="*/ 516 w 606"/>
                <a:gd name="T115" fmla="*/ 553 h 613"/>
                <a:gd name="T116" fmla="*/ 526 w 606"/>
                <a:gd name="T117" fmla="*/ 582 h 613"/>
                <a:gd name="T118" fmla="*/ 552 w 606"/>
                <a:gd name="T119" fmla="*/ 613 h 613"/>
                <a:gd name="T120" fmla="*/ 557 w 606"/>
                <a:gd name="T121" fmla="*/ 582 h 613"/>
                <a:gd name="T122" fmla="*/ 555 w 606"/>
                <a:gd name="T123" fmla="*/ 548 h 613"/>
                <a:gd name="T124" fmla="*/ 597 w 606"/>
                <a:gd name="T125" fmla="*/ 569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06" h="613">
                  <a:moveTo>
                    <a:pt x="290" y="52"/>
                  </a:moveTo>
                  <a:cubicBezTo>
                    <a:pt x="281" y="59"/>
                    <a:pt x="263" y="36"/>
                    <a:pt x="263" y="36"/>
                  </a:cubicBezTo>
                  <a:cubicBezTo>
                    <a:pt x="271" y="29"/>
                    <a:pt x="280" y="23"/>
                    <a:pt x="288" y="31"/>
                  </a:cubicBezTo>
                  <a:cubicBezTo>
                    <a:pt x="294" y="38"/>
                    <a:pt x="298" y="47"/>
                    <a:pt x="290" y="52"/>
                  </a:cubicBezTo>
                  <a:close/>
                  <a:moveTo>
                    <a:pt x="603" y="561"/>
                  </a:moveTo>
                  <a:cubicBezTo>
                    <a:pt x="602" y="558"/>
                    <a:pt x="601" y="557"/>
                    <a:pt x="599" y="555"/>
                  </a:cubicBezTo>
                  <a:cubicBezTo>
                    <a:pt x="599" y="551"/>
                    <a:pt x="603" y="542"/>
                    <a:pt x="589" y="533"/>
                  </a:cubicBezTo>
                  <a:cubicBezTo>
                    <a:pt x="569" y="519"/>
                    <a:pt x="554" y="515"/>
                    <a:pt x="554" y="515"/>
                  </a:cubicBezTo>
                  <a:cubicBezTo>
                    <a:pt x="567" y="484"/>
                    <a:pt x="583" y="444"/>
                    <a:pt x="584" y="393"/>
                  </a:cubicBezTo>
                  <a:cubicBezTo>
                    <a:pt x="584" y="380"/>
                    <a:pt x="579" y="368"/>
                    <a:pt x="577" y="357"/>
                  </a:cubicBezTo>
                  <a:cubicBezTo>
                    <a:pt x="576" y="345"/>
                    <a:pt x="565" y="346"/>
                    <a:pt x="561" y="352"/>
                  </a:cubicBezTo>
                  <a:cubicBezTo>
                    <a:pt x="558" y="356"/>
                    <a:pt x="554" y="364"/>
                    <a:pt x="546" y="365"/>
                  </a:cubicBezTo>
                  <a:cubicBezTo>
                    <a:pt x="538" y="366"/>
                    <a:pt x="533" y="354"/>
                    <a:pt x="530" y="347"/>
                  </a:cubicBezTo>
                  <a:cubicBezTo>
                    <a:pt x="526" y="333"/>
                    <a:pt x="525" y="318"/>
                    <a:pt x="521" y="302"/>
                  </a:cubicBezTo>
                  <a:cubicBezTo>
                    <a:pt x="535" y="299"/>
                    <a:pt x="547" y="291"/>
                    <a:pt x="558" y="282"/>
                  </a:cubicBezTo>
                  <a:cubicBezTo>
                    <a:pt x="577" y="266"/>
                    <a:pt x="576" y="240"/>
                    <a:pt x="565" y="220"/>
                  </a:cubicBezTo>
                  <a:cubicBezTo>
                    <a:pt x="557" y="204"/>
                    <a:pt x="546" y="197"/>
                    <a:pt x="495" y="178"/>
                  </a:cubicBezTo>
                  <a:cubicBezTo>
                    <a:pt x="474" y="171"/>
                    <a:pt x="459" y="162"/>
                    <a:pt x="449" y="150"/>
                  </a:cubicBezTo>
                  <a:cubicBezTo>
                    <a:pt x="445" y="146"/>
                    <a:pt x="441" y="140"/>
                    <a:pt x="438" y="134"/>
                  </a:cubicBezTo>
                  <a:cubicBezTo>
                    <a:pt x="433" y="123"/>
                    <a:pt x="437" y="111"/>
                    <a:pt x="446" y="103"/>
                  </a:cubicBezTo>
                  <a:cubicBezTo>
                    <a:pt x="448" y="101"/>
                    <a:pt x="453" y="98"/>
                    <a:pt x="458" y="94"/>
                  </a:cubicBezTo>
                  <a:cubicBezTo>
                    <a:pt x="474" y="106"/>
                    <a:pt x="517" y="100"/>
                    <a:pt x="533" y="94"/>
                  </a:cubicBezTo>
                  <a:cubicBezTo>
                    <a:pt x="553" y="87"/>
                    <a:pt x="567" y="78"/>
                    <a:pt x="581" y="70"/>
                  </a:cubicBezTo>
                  <a:cubicBezTo>
                    <a:pt x="595" y="62"/>
                    <a:pt x="593" y="46"/>
                    <a:pt x="585" y="46"/>
                  </a:cubicBezTo>
                  <a:cubicBezTo>
                    <a:pt x="585" y="46"/>
                    <a:pt x="535" y="67"/>
                    <a:pt x="526" y="59"/>
                  </a:cubicBezTo>
                  <a:cubicBezTo>
                    <a:pt x="519" y="52"/>
                    <a:pt x="536" y="24"/>
                    <a:pt x="483" y="48"/>
                  </a:cubicBezTo>
                  <a:cubicBezTo>
                    <a:pt x="464" y="56"/>
                    <a:pt x="449" y="68"/>
                    <a:pt x="450" y="79"/>
                  </a:cubicBezTo>
                  <a:cubicBezTo>
                    <a:pt x="432" y="89"/>
                    <a:pt x="414" y="106"/>
                    <a:pt x="416" y="128"/>
                  </a:cubicBezTo>
                  <a:cubicBezTo>
                    <a:pt x="417" y="135"/>
                    <a:pt x="421" y="144"/>
                    <a:pt x="426" y="151"/>
                  </a:cubicBezTo>
                  <a:lnTo>
                    <a:pt x="426" y="151"/>
                  </a:lnTo>
                  <a:cubicBezTo>
                    <a:pt x="441" y="172"/>
                    <a:pt x="470" y="188"/>
                    <a:pt x="501" y="198"/>
                  </a:cubicBezTo>
                  <a:cubicBezTo>
                    <a:pt x="532" y="208"/>
                    <a:pt x="543" y="214"/>
                    <a:pt x="549" y="234"/>
                  </a:cubicBezTo>
                  <a:cubicBezTo>
                    <a:pt x="556" y="260"/>
                    <a:pt x="541" y="276"/>
                    <a:pt x="512" y="281"/>
                  </a:cubicBezTo>
                  <a:cubicBezTo>
                    <a:pt x="509" y="274"/>
                    <a:pt x="505" y="269"/>
                    <a:pt x="501" y="265"/>
                  </a:cubicBezTo>
                  <a:cubicBezTo>
                    <a:pt x="460" y="223"/>
                    <a:pt x="342" y="294"/>
                    <a:pt x="318" y="259"/>
                  </a:cubicBezTo>
                  <a:cubicBezTo>
                    <a:pt x="312" y="251"/>
                    <a:pt x="311" y="242"/>
                    <a:pt x="312" y="232"/>
                  </a:cubicBezTo>
                  <a:cubicBezTo>
                    <a:pt x="313" y="223"/>
                    <a:pt x="320" y="214"/>
                    <a:pt x="329" y="215"/>
                  </a:cubicBezTo>
                  <a:cubicBezTo>
                    <a:pt x="336" y="216"/>
                    <a:pt x="340" y="226"/>
                    <a:pt x="343" y="229"/>
                  </a:cubicBezTo>
                  <a:cubicBezTo>
                    <a:pt x="346" y="234"/>
                    <a:pt x="358" y="237"/>
                    <a:pt x="359" y="225"/>
                  </a:cubicBezTo>
                  <a:cubicBezTo>
                    <a:pt x="361" y="213"/>
                    <a:pt x="362" y="202"/>
                    <a:pt x="359" y="187"/>
                  </a:cubicBezTo>
                  <a:cubicBezTo>
                    <a:pt x="355" y="170"/>
                    <a:pt x="344" y="150"/>
                    <a:pt x="344" y="150"/>
                  </a:cubicBezTo>
                  <a:cubicBezTo>
                    <a:pt x="346" y="145"/>
                    <a:pt x="350" y="138"/>
                    <a:pt x="355" y="138"/>
                  </a:cubicBezTo>
                  <a:cubicBezTo>
                    <a:pt x="363" y="137"/>
                    <a:pt x="370" y="146"/>
                    <a:pt x="372" y="148"/>
                  </a:cubicBezTo>
                  <a:cubicBezTo>
                    <a:pt x="377" y="151"/>
                    <a:pt x="388" y="151"/>
                    <a:pt x="387" y="139"/>
                  </a:cubicBezTo>
                  <a:cubicBezTo>
                    <a:pt x="385" y="126"/>
                    <a:pt x="384" y="116"/>
                    <a:pt x="377" y="103"/>
                  </a:cubicBezTo>
                  <a:cubicBezTo>
                    <a:pt x="372" y="94"/>
                    <a:pt x="367" y="91"/>
                    <a:pt x="364" y="81"/>
                  </a:cubicBezTo>
                  <a:cubicBezTo>
                    <a:pt x="362" y="72"/>
                    <a:pt x="364" y="61"/>
                    <a:pt x="361" y="51"/>
                  </a:cubicBezTo>
                  <a:cubicBezTo>
                    <a:pt x="356" y="38"/>
                    <a:pt x="344" y="31"/>
                    <a:pt x="332" y="26"/>
                  </a:cubicBezTo>
                  <a:lnTo>
                    <a:pt x="340" y="16"/>
                  </a:lnTo>
                  <a:cubicBezTo>
                    <a:pt x="343" y="11"/>
                    <a:pt x="343" y="0"/>
                    <a:pt x="331" y="2"/>
                  </a:cubicBezTo>
                  <a:cubicBezTo>
                    <a:pt x="322" y="4"/>
                    <a:pt x="314" y="6"/>
                    <a:pt x="304" y="6"/>
                  </a:cubicBezTo>
                  <a:cubicBezTo>
                    <a:pt x="289" y="6"/>
                    <a:pt x="250" y="1"/>
                    <a:pt x="244" y="16"/>
                  </a:cubicBezTo>
                  <a:cubicBezTo>
                    <a:pt x="241" y="22"/>
                    <a:pt x="241" y="25"/>
                    <a:pt x="241" y="31"/>
                  </a:cubicBezTo>
                  <a:cubicBezTo>
                    <a:pt x="228" y="31"/>
                    <a:pt x="216" y="29"/>
                    <a:pt x="202" y="35"/>
                  </a:cubicBezTo>
                  <a:cubicBezTo>
                    <a:pt x="198" y="37"/>
                    <a:pt x="190" y="41"/>
                    <a:pt x="202" y="55"/>
                  </a:cubicBezTo>
                  <a:cubicBezTo>
                    <a:pt x="197" y="67"/>
                    <a:pt x="205" y="78"/>
                    <a:pt x="210" y="81"/>
                  </a:cubicBezTo>
                  <a:cubicBezTo>
                    <a:pt x="233" y="69"/>
                    <a:pt x="264" y="71"/>
                    <a:pt x="277" y="82"/>
                  </a:cubicBezTo>
                  <a:cubicBezTo>
                    <a:pt x="287" y="90"/>
                    <a:pt x="278" y="106"/>
                    <a:pt x="274" y="112"/>
                  </a:cubicBezTo>
                  <a:cubicBezTo>
                    <a:pt x="262" y="108"/>
                    <a:pt x="235" y="107"/>
                    <a:pt x="217" y="115"/>
                  </a:cubicBezTo>
                  <a:cubicBezTo>
                    <a:pt x="213" y="121"/>
                    <a:pt x="218" y="130"/>
                    <a:pt x="221" y="134"/>
                  </a:cubicBezTo>
                  <a:cubicBezTo>
                    <a:pt x="245" y="127"/>
                    <a:pt x="268" y="134"/>
                    <a:pt x="268" y="134"/>
                  </a:cubicBezTo>
                  <a:cubicBezTo>
                    <a:pt x="268" y="134"/>
                    <a:pt x="261" y="147"/>
                    <a:pt x="248" y="159"/>
                  </a:cubicBezTo>
                  <a:cubicBezTo>
                    <a:pt x="236" y="169"/>
                    <a:pt x="226" y="176"/>
                    <a:pt x="211" y="190"/>
                  </a:cubicBezTo>
                  <a:cubicBezTo>
                    <a:pt x="196" y="205"/>
                    <a:pt x="185" y="217"/>
                    <a:pt x="177" y="231"/>
                  </a:cubicBezTo>
                  <a:cubicBezTo>
                    <a:pt x="159" y="226"/>
                    <a:pt x="141" y="221"/>
                    <a:pt x="132" y="214"/>
                  </a:cubicBezTo>
                  <a:cubicBezTo>
                    <a:pt x="120" y="206"/>
                    <a:pt x="110" y="200"/>
                    <a:pt x="99" y="186"/>
                  </a:cubicBezTo>
                  <a:cubicBezTo>
                    <a:pt x="99" y="179"/>
                    <a:pt x="98" y="162"/>
                    <a:pt x="84" y="144"/>
                  </a:cubicBezTo>
                  <a:cubicBezTo>
                    <a:pt x="76" y="134"/>
                    <a:pt x="65" y="138"/>
                    <a:pt x="65" y="138"/>
                  </a:cubicBezTo>
                  <a:cubicBezTo>
                    <a:pt x="65" y="138"/>
                    <a:pt x="63" y="135"/>
                    <a:pt x="60" y="133"/>
                  </a:cubicBezTo>
                  <a:cubicBezTo>
                    <a:pt x="57" y="131"/>
                    <a:pt x="52" y="131"/>
                    <a:pt x="52" y="131"/>
                  </a:cubicBezTo>
                  <a:cubicBezTo>
                    <a:pt x="52" y="131"/>
                    <a:pt x="51" y="134"/>
                    <a:pt x="52" y="139"/>
                  </a:cubicBezTo>
                  <a:cubicBezTo>
                    <a:pt x="53" y="142"/>
                    <a:pt x="55" y="145"/>
                    <a:pt x="55" y="145"/>
                  </a:cubicBezTo>
                  <a:cubicBezTo>
                    <a:pt x="52" y="148"/>
                    <a:pt x="50" y="155"/>
                    <a:pt x="53" y="160"/>
                  </a:cubicBezTo>
                  <a:cubicBezTo>
                    <a:pt x="59" y="174"/>
                    <a:pt x="66" y="182"/>
                    <a:pt x="72" y="188"/>
                  </a:cubicBezTo>
                  <a:cubicBezTo>
                    <a:pt x="76" y="191"/>
                    <a:pt x="77" y="194"/>
                    <a:pt x="74" y="197"/>
                  </a:cubicBezTo>
                  <a:cubicBezTo>
                    <a:pt x="72" y="200"/>
                    <a:pt x="68" y="199"/>
                    <a:pt x="64" y="198"/>
                  </a:cubicBezTo>
                  <a:cubicBezTo>
                    <a:pt x="52" y="191"/>
                    <a:pt x="43" y="187"/>
                    <a:pt x="36" y="186"/>
                  </a:cubicBezTo>
                  <a:cubicBezTo>
                    <a:pt x="28" y="185"/>
                    <a:pt x="20" y="187"/>
                    <a:pt x="16" y="193"/>
                  </a:cubicBezTo>
                  <a:cubicBezTo>
                    <a:pt x="14" y="193"/>
                    <a:pt x="11" y="193"/>
                    <a:pt x="8" y="194"/>
                  </a:cubicBezTo>
                  <a:cubicBezTo>
                    <a:pt x="5" y="195"/>
                    <a:pt x="2" y="196"/>
                    <a:pt x="0" y="199"/>
                  </a:cubicBezTo>
                  <a:cubicBezTo>
                    <a:pt x="1" y="201"/>
                    <a:pt x="3" y="203"/>
                    <a:pt x="5" y="204"/>
                  </a:cubicBezTo>
                  <a:cubicBezTo>
                    <a:pt x="7" y="206"/>
                    <a:pt x="9" y="207"/>
                    <a:pt x="13" y="207"/>
                  </a:cubicBezTo>
                  <a:cubicBezTo>
                    <a:pt x="15" y="213"/>
                    <a:pt x="20" y="219"/>
                    <a:pt x="31" y="220"/>
                  </a:cubicBezTo>
                  <a:cubicBezTo>
                    <a:pt x="39" y="220"/>
                    <a:pt x="53" y="218"/>
                    <a:pt x="58" y="217"/>
                  </a:cubicBezTo>
                  <a:cubicBezTo>
                    <a:pt x="64" y="215"/>
                    <a:pt x="66" y="217"/>
                    <a:pt x="67" y="219"/>
                  </a:cubicBezTo>
                  <a:cubicBezTo>
                    <a:pt x="68" y="222"/>
                    <a:pt x="67" y="225"/>
                    <a:pt x="60" y="228"/>
                  </a:cubicBezTo>
                  <a:cubicBezTo>
                    <a:pt x="54" y="230"/>
                    <a:pt x="44" y="237"/>
                    <a:pt x="40" y="241"/>
                  </a:cubicBezTo>
                  <a:cubicBezTo>
                    <a:pt x="24" y="255"/>
                    <a:pt x="31" y="264"/>
                    <a:pt x="31" y="264"/>
                  </a:cubicBezTo>
                  <a:cubicBezTo>
                    <a:pt x="31" y="264"/>
                    <a:pt x="29" y="266"/>
                    <a:pt x="28" y="270"/>
                  </a:cubicBezTo>
                  <a:cubicBezTo>
                    <a:pt x="27" y="273"/>
                    <a:pt x="27" y="277"/>
                    <a:pt x="27" y="280"/>
                  </a:cubicBezTo>
                  <a:cubicBezTo>
                    <a:pt x="30" y="279"/>
                    <a:pt x="34" y="278"/>
                    <a:pt x="37" y="276"/>
                  </a:cubicBezTo>
                  <a:cubicBezTo>
                    <a:pt x="40" y="273"/>
                    <a:pt x="41" y="271"/>
                    <a:pt x="41" y="271"/>
                  </a:cubicBezTo>
                  <a:cubicBezTo>
                    <a:pt x="44" y="272"/>
                    <a:pt x="50" y="273"/>
                    <a:pt x="56" y="267"/>
                  </a:cubicBezTo>
                  <a:cubicBezTo>
                    <a:pt x="67" y="257"/>
                    <a:pt x="70" y="248"/>
                    <a:pt x="73" y="241"/>
                  </a:cubicBezTo>
                  <a:cubicBezTo>
                    <a:pt x="75" y="236"/>
                    <a:pt x="78" y="235"/>
                    <a:pt x="81" y="237"/>
                  </a:cubicBezTo>
                  <a:cubicBezTo>
                    <a:pt x="84" y="238"/>
                    <a:pt x="86" y="241"/>
                    <a:pt x="84" y="247"/>
                  </a:cubicBezTo>
                  <a:cubicBezTo>
                    <a:pt x="81" y="253"/>
                    <a:pt x="78" y="262"/>
                    <a:pt x="79" y="274"/>
                  </a:cubicBezTo>
                  <a:cubicBezTo>
                    <a:pt x="80" y="281"/>
                    <a:pt x="84" y="286"/>
                    <a:pt x="88" y="287"/>
                  </a:cubicBezTo>
                  <a:cubicBezTo>
                    <a:pt x="88" y="287"/>
                    <a:pt x="88" y="290"/>
                    <a:pt x="89" y="293"/>
                  </a:cubicBezTo>
                  <a:cubicBezTo>
                    <a:pt x="90" y="296"/>
                    <a:pt x="91" y="299"/>
                    <a:pt x="93" y="301"/>
                  </a:cubicBezTo>
                  <a:cubicBezTo>
                    <a:pt x="95" y="299"/>
                    <a:pt x="97" y="297"/>
                    <a:pt x="99" y="294"/>
                  </a:cubicBezTo>
                  <a:cubicBezTo>
                    <a:pt x="100" y="292"/>
                    <a:pt x="101" y="290"/>
                    <a:pt x="101" y="287"/>
                  </a:cubicBezTo>
                  <a:cubicBezTo>
                    <a:pt x="105" y="285"/>
                    <a:pt x="111" y="281"/>
                    <a:pt x="112" y="276"/>
                  </a:cubicBezTo>
                  <a:cubicBezTo>
                    <a:pt x="115" y="261"/>
                    <a:pt x="112" y="248"/>
                    <a:pt x="111" y="242"/>
                  </a:cubicBezTo>
                  <a:cubicBezTo>
                    <a:pt x="127" y="258"/>
                    <a:pt x="152" y="278"/>
                    <a:pt x="165" y="283"/>
                  </a:cubicBezTo>
                  <a:cubicBezTo>
                    <a:pt x="166" y="284"/>
                    <a:pt x="167" y="284"/>
                    <a:pt x="167" y="284"/>
                  </a:cubicBezTo>
                  <a:cubicBezTo>
                    <a:pt x="170" y="306"/>
                    <a:pt x="180" y="327"/>
                    <a:pt x="187" y="336"/>
                  </a:cubicBezTo>
                  <a:cubicBezTo>
                    <a:pt x="202" y="354"/>
                    <a:pt x="215" y="362"/>
                    <a:pt x="222" y="367"/>
                  </a:cubicBezTo>
                  <a:cubicBezTo>
                    <a:pt x="228" y="371"/>
                    <a:pt x="233" y="373"/>
                    <a:pt x="230" y="391"/>
                  </a:cubicBezTo>
                  <a:cubicBezTo>
                    <a:pt x="227" y="406"/>
                    <a:pt x="220" y="422"/>
                    <a:pt x="210" y="435"/>
                  </a:cubicBezTo>
                  <a:cubicBezTo>
                    <a:pt x="198" y="452"/>
                    <a:pt x="161" y="477"/>
                    <a:pt x="161" y="477"/>
                  </a:cubicBezTo>
                  <a:cubicBezTo>
                    <a:pt x="161" y="477"/>
                    <a:pt x="134" y="466"/>
                    <a:pt x="103" y="471"/>
                  </a:cubicBezTo>
                  <a:cubicBezTo>
                    <a:pt x="91" y="472"/>
                    <a:pt x="89" y="482"/>
                    <a:pt x="89" y="482"/>
                  </a:cubicBezTo>
                  <a:cubicBezTo>
                    <a:pt x="89" y="482"/>
                    <a:pt x="85" y="482"/>
                    <a:pt x="82" y="483"/>
                  </a:cubicBezTo>
                  <a:cubicBezTo>
                    <a:pt x="78" y="485"/>
                    <a:pt x="76" y="488"/>
                    <a:pt x="76" y="488"/>
                  </a:cubicBezTo>
                  <a:cubicBezTo>
                    <a:pt x="76" y="488"/>
                    <a:pt x="78" y="491"/>
                    <a:pt x="82" y="493"/>
                  </a:cubicBezTo>
                  <a:cubicBezTo>
                    <a:pt x="85" y="494"/>
                    <a:pt x="89" y="494"/>
                    <a:pt x="89" y="494"/>
                  </a:cubicBezTo>
                  <a:cubicBezTo>
                    <a:pt x="90" y="498"/>
                    <a:pt x="95" y="503"/>
                    <a:pt x="101" y="504"/>
                  </a:cubicBezTo>
                  <a:cubicBezTo>
                    <a:pt x="116" y="506"/>
                    <a:pt x="126" y="505"/>
                    <a:pt x="135" y="503"/>
                  </a:cubicBezTo>
                  <a:cubicBezTo>
                    <a:pt x="139" y="501"/>
                    <a:pt x="143" y="502"/>
                    <a:pt x="144" y="506"/>
                  </a:cubicBezTo>
                  <a:cubicBezTo>
                    <a:pt x="145" y="510"/>
                    <a:pt x="142" y="512"/>
                    <a:pt x="139" y="514"/>
                  </a:cubicBezTo>
                  <a:cubicBezTo>
                    <a:pt x="127" y="521"/>
                    <a:pt x="118" y="526"/>
                    <a:pt x="114" y="532"/>
                  </a:cubicBezTo>
                  <a:cubicBezTo>
                    <a:pt x="109" y="538"/>
                    <a:pt x="106" y="546"/>
                    <a:pt x="109" y="552"/>
                  </a:cubicBezTo>
                  <a:cubicBezTo>
                    <a:pt x="107" y="554"/>
                    <a:pt x="106" y="556"/>
                    <a:pt x="105" y="559"/>
                  </a:cubicBezTo>
                  <a:cubicBezTo>
                    <a:pt x="104" y="563"/>
                    <a:pt x="104" y="566"/>
                    <a:pt x="105" y="569"/>
                  </a:cubicBezTo>
                  <a:cubicBezTo>
                    <a:pt x="107" y="569"/>
                    <a:pt x="110" y="569"/>
                    <a:pt x="112" y="568"/>
                  </a:cubicBezTo>
                  <a:cubicBezTo>
                    <a:pt x="115" y="567"/>
                    <a:pt x="117" y="566"/>
                    <a:pt x="119" y="563"/>
                  </a:cubicBezTo>
                  <a:cubicBezTo>
                    <a:pt x="125" y="565"/>
                    <a:pt x="133" y="563"/>
                    <a:pt x="139" y="555"/>
                  </a:cubicBezTo>
                  <a:cubicBezTo>
                    <a:pt x="144" y="548"/>
                    <a:pt x="150" y="535"/>
                    <a:pt x="152" y="530"/>
                  </a:cubicBezTo>
                  <a:cubicBezTo>
                    <a:pt x="153" y="525"/>
                    <a:pt x="155" y="523"/>
                    <a:pt x="158" y="524"/>
                  </a:cubicBezTo>
                  <a:cubicBezTo>
                    <a:pt x="161" y="525"/>
                    <a:pt x="163" y="526"/>
                    <a:pt x="162" y="535"/>
                  </a:cubicBezTo>
                  <a:cubicBezTo>
                    <a:pt x="161" y="540"/>
                    <a:pt x="161" y="553"/>
                    <a:pt x="162" y="559"/>
                  </a:cubicBezTo>
                  <a:cubicBezTo>
                    <a:pt x="165" y="579"/>
                    <a:pt x="176" y="578"/>
                    <a:pt x="176" y="578"/>
                  </a:cubicBezTo>
                  <a:cubicBezTo>
                    <a:pt x="176" y="578"/>
                    <a:pt x="177" y="581"/>
                    <a:pt x="180" y="584"/>
                  </a:cubicBezTo>
                  <a:cubicBezTo>
                    <a:pt x="182" y="587"/>
                    <a:pt x="185" y="589"/>
                    <a:pt x="188" y="590"/>
                  </a:cubicBezTo>
                  <a:cubicBezTo>
                    <a:pt x="189" y="587"/>
                    <a:pt x="190" y="583"/>
                    <a:pt x="190" y="579"/>
                  </a:cubicBezTo>
                  <a:cubicBezTo>
                    <a:pt x="189" y="576"/>
                    <a:pt x="188" y="574"/>
                    <a:pt x="188" y="574"/>
                  </a:cubicBezTo>
                  <a:cubicBezTo>
                    <a:pt x="191" y="571"/>
                    <a:pt x="195" y="567"/>
                    <a:pt x="193" y="559"/>
                  </a:cubicBezTo>
                  <a:cubicBezTo>
                    <a:pt x="190" y="544"/>
                    <a:pt x="184" y="537"/>
                    <a:pt x="180" y="531"/>
                  </a:cubicBezTo>
                  <a:cubicBezTo>
                    <a:pt x="177" y="526"/>
                    <a:pt x="178" y="523"/>
                    <a:pt x="181" y="521"/>
                  </a:cubicBezTo>
                  <a:cubicBezTo>
                    <a:pt x="183" y="519"/>
                    <a:pt x="187" y="520"/>
                    <a:pt x="191" y="525"/>
                  </a:cubicBezTo>
                  <a:cubicBezTo>
                    <a:pt x="195" y="530"/>
                    <a:pt x="200" y="538"/>
                    <a:pt x="211" y="543"/>
                  </a:cubicBezTo>
                  <a:cubicBezTo>
                    <a:pt x="218" y="546"/>
                    <a:pt x="223" y="545"/>
                    <a:pt x="227" y="542"/>
                  </a:cubicBezTo>
                  <a:cubicBezTo>
                    <a:pt x="227" y="542"/>
                    <a:pt x="230" y="544"/>
                    <a:pt x="232" y="545"/>
                  </a:cubicBezTo>
                  <a:cubicBezTo>
                    <a:pt x="235" y="546"/>
                    <a:pt x="238" y="546"/>
                    <a:pt x="241" y="546"/>
                  </a:cubicBezTo>
                  <a:cubicBezTo>
                    <a:pt x="241" y="543"/>
                    <a:pt x="240" y="540"/>
                    <a:pt x="239" y="538"/>
                  </a:cubicBezTo>
                  <a:cubicBezTo>
                    <a:pt x="237" y="535"/>
                    <a:pt x="236" y="533"/>
                    <a:pt x="234" y="532"/>
                  </a:cubicBezTo>
                  <a:cubicBezTo>
                    <a:pt x="235" y="528"/>
                    <a:pt x="233" y="520"/>
                    <a:pt x="230" y="517"/>
                  </a:cubicBezTo>
                  <a:cubicBezTo>
                    <a:pt x="222" y="506"/>
                    <a:pt x="206" y="499"/>
                    <a:pt x="202" y="497"/>
                  </a:cubicBezTo>
                  <a:cubicBezTo>
                    <a:pt x="202" y="497"/>
                    <a:pt x="223" y="487"/>
                    <a:pt x="252" y="450"/>
                  </a:cubicBezTo>
                  <a:cubicBezTo>
                    <a:pt x="268" y="430"/>
                    <a:pt x="279" y="398"/>
                    <a:pt x="286" y="391"/>
                  </a:cubicBezTo>
                  <a:cubicBezTo>
                    <a:pt x="303" y="374"/>
                    <a:pt x="327" y="378"/>
                    <a:pt x="357" y="370"/>
                  </a:cubicBezTo>
                  <a:cubicBezTo>
                    <a:pt x="456" y="346"/>
                    <a:pt x="433" y="324"/>
                    <a:pt x="461" y="329"/>
                  </a:cubicBezTo>
                  <a:cubicBezTo>
                    <a:pt x="478" y="333"/>
                    <a:pt x="476" y="371"/>
                    <a:pt x="488" y="395"/>
                  </a:cubicBezTo>
                  <a:cubicBezTo>
                    <a:pt x="498" y="415"/>
                    <a:pt x="526" y="410"/>
                    <a:pt x="530" y="431"/>
                  </a:cubicBezTo>
                  <a:cubicBezTo>
                    <a:pt x="533" y="451"/>
                    <a:pt x="526" y="487"/>
                    <a:pt x="520" y="501"/>
                  </a:cubicBezTo>
                  <a:cubicBezTo>
                    <a:pt x="512" y="499"/>
                    <a:pt x="490" y="491"/>
                    <a:pt x="466" y="494"/>
                  </a:cubicBezTo>
                  <a:cubicBezTo>
                    <a:pt x="454" y="496"/>
                    <a:pt x="454" y="505"/>
                    <a:pt x="454" y="505"/>
                  </a:cubicBezTo>
                  <a:cubicBezTo>
                    <a:pt x="454" y="505"/>
                    <a:pt x="450" y="505"/>
                    <a:pt x="446" y="507"/>
                  </a:cubicBezTo>
                  <a:cubicBezTo>
                    <a:pt x="443" y="508"/>
                    <a:pt x="441" y="512"/>
                    <a:pt x="441" y="512"/>
                  </a:cubicBezTo>
                  <a:cubicBezTo>
                    <a:pt x="441" y="512"/>
                    <a:pt x="443" y="515"/>
                    <a:pt x="447" y="516"/>
                  </a:cubicBezTo>
                  <a:cubicBezTo>
                    <a:pt x="450" y="518"/>
                    <a:pt x="454" y="517"/>
                    <a:pt x="454" y="517"/>
                  </a:cubicBezTo>
                  <a:cubicBezTo>
                    <a:pt x="455" y="522"/>
                    <a:pt x="459" y="527"/>
                    <a:pt x="465" y="527"/>
                  </a:cubicBezTo>
                  <a:cubicBezTo>
                    <a:pt x="481" y="530"/>
                    <a:pt x="491" y="528"/>
                    <a:pt x="499" y="526"/>
                  </a:cubicBezTo>
                  <a:cubicBezTo>
                    <a:pt x="504" y="525"/>
                    <a:pt x="507" y="525"/>
                    <a:pt x="509" y="529"/>
                  </a:cubicBezTo>
                  <a:cubicBezTo>
                    <a:pt x="510" y="533"/>
                    <a:pt x="506" y="536"/>
                    <a:pt x="503" y="538"/>
                  </a:cubicBezTo>
                  <a:cubicBezTo>
                    <a:pt x="491" y="545"/>
                    <a:pt x="483" y="550"/>
                    <a:pt x="478" y="556"/>
                  </a:cubicBezTo>
                  <a:cubicBezTo>
                    <a:pt x="473" y="562"/>
                    <a:pt x="471" y="569"/>
                    <a:pt x="473" y="576"/>
                  </a:cubicBezTo>
                  <a:cubicBezTo>
                    <a:pt x="472" y="577"/>
                    <a:pt x="470" y="580"/>
                    <a:pt x="470" y="583"/>
                  </a:cubicBezTo>
                  <a:cubicBezTo>
                    <a:pt x="469" y="586"/>
                    <a:pt x="469" y="589"/>
                    <a:pt x="470" y="593"/>
                  </a:cubicBezTo>
                  <a:cubicBezTo>
                    <a:pt x="472" y="593"/>
                    <a:pt x="474" y="592"/>
                    <a:pt x="477" y="591"/>
                  </a:cubicBezTo>
                  <a:cubicBezTo>
                    <a:pt x="479" y="590"/>
                    <a:pt x="482" y="589"/>
                    <a:pt x="484" y="586"/>
                  </a:cubicBezTo>
                  <a:cubicBezTo>
                    <a:pt x="490" y="588"/>
                    <a:pt x="498" y="587"/>
                    <a:pt x="504" y="578"/>
                  </a:cubicBezTo>
                  <a:cubicBezTo>
                    <a:pt x="509" y="571"/>
                    <a:pt x="515" y="558"/>
                    <a:pt x="516" y="553"/>
                  </a:cubicBezTo>
                  <a:cubicBezTo>
                    <a:pt x="518" y="548"/>
                    <a:pt x="520" y="547"/>
                    <a:pt x="523" y="547"/>
                  </a:cubicBezTo>
                  <a:cubicBezTo>
                    <a:pt x="526" y="548"/>
                    <a:pt x="528" y="550"/>
                    <a:pt x="526" y="558"/>
                  </a:cubicBezTo>
                  <a:cubicBezTo>
                    <a:pt x="525" y="564"/>
                    <a:pt x="525" y="576"/>
                    <a:pt x="526" y="582"/>
                  </a:cubicBezTo>
                  <a:cubicBezTo>
                    <a:pt x="530" y="602"/>
                    <a:pt x="541" y="601"/>
                    <a:pt x="541" y="601"/>
                  </a:cubicBezTo>
                  <a:cubicBezTo>
                    <a:pt x="541" y="601"/>
                    <a:pt x="542" y="605"/>
                    <a:pt x="544" y="607"/>
                  </a:cubicBezTo>
                  <a:cubicBezTo>
                    <a:pt x="547" y="610"/>
                    <a:pt x="550" y="612"/>
                    <a:pt x="552" y="613"/>
                  </a:cubicBezTo>
                  <a:cubicBezTo>
                    <a:pt x="554" y="610"/>
                    <a:pt x="555" y="606"/>
                    <a:pt x="554" y="603"/>
                  </a:cubicBezTo>
                  <a:cubicBezTo>
                    <a:pt x="554" y="599"/>
                    <a:pt x="553" y="597"/>
                    <a:pt x="553" y="597"/>
                  </a:cubicBezTo>
                  <a:cubicBezTo>
                    <a:pt x="555" y="595"/>
                    <a:pt x="559" y="590"/>
                    <a:pt x="557" y="582"/>
                  </a:cubicBezTo>
                  <a:cubicBezTo>
                    <a:pt x="554" y="567"/>
                    <a:pt x="549" y="560"/>
                    <a:pt x="544" y="554"/>
                  </a:cubicBezTo>
                  <a:cubicBezTo>
                    <a:pt x="542" y="550"/>
                    <a:pt x="543" y="546"/>
                    <a:pt x="545" y="544"/>
                  </a:cubicBezTo>
                  <a:cubicBezTo>
                    <a:pt x="548" y="543"/>
                    <a:pt x="552" y="543"/>
                    <a:pt x="555" y="548"/>
                  </a:cubicBezTo>
                  <a:cubicBezTo>
                    <a:pt x="559" y="554"/>
                    <a:pt x="565" y="561"/>
                    <a:pt x="575" y="566"/>
                  </a:cubicBezTo>
                  <a:cubicBezTo>
                    <a:pt x="582" y="570"/>
                    <a:pt x="588" y="569"/>
                    <a:pt x="591" y="566"/>
                  </a:cubicBezTo>
                  <a:cubicBezTo>
                    <a:pt x="591" y="566"/>
                    <a:pt x="594" y="568"/>
                    <a:pt x="597" y="569"/>
                  </a:cubicBezTo>
                  <a:cubicBezTo>
                    <a:pt x="600" y="569"/>
                    <a:pt x="603" y="570"/>
                    <a:pt x="606" y="569"/>
                  </a:cubicBezTo>
                  <a:cubicBezTo>
                    <a:pt x="605" y="567"/>
                    <a:pt x="604" y="564"/>
                    <a:pt x="603" y="561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Freeform 11"/>
            <p:cNvSpPr>
              <a:spLocks/>
            </p:cNvSpPr>
            <p:nvPr/>
          </p:nvSpPr>
          <p:spPr bwMode="auto">
            <a:xfrm>
              <a:off x="345390" y="557815"/>
              <a:ext cx="23171" cy="14160"/>
            </a:xfrm>
            <a:custGeom>
              <a:avLst/>
              <a:gdLst>
                <a:gd name="T0" fmla="*/ 17 w 81"/>
                <a:gd name="T1" fmla="*/ 38 h 50"/>
                <a:gd name="T2" fmla="*/ 81 w 81"/>
                <a:gd name="T3" fmla="*/ 28 h 50"/>
                <a:gd name="T4" fmla="*/ 31 w 81"/>
                <a:gd name="T5" fmla="*/ 0 h 50"/>
                <a:gd name="T6" fmla="*/ 17 w 81"/>
                <a:gd name="T7" fmla="*/ 3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50">
                  <a:moveTo>
                    <a:pt x="17" y="38"/>
                  </a:moveTo>
                  <a:cubicBezTo>
                    <a:pt x="46" y="50"/>
                    <a:pt x="81" y="32"/>
                    <a:pt x="81" y="28"/>
                  </a:cubicBezTo>
                  <a:cubicBezTo>
                    <a:pt x="37" y="34"/>
                    <a:pt x="21" y="22"/>
                    <a:pt x="31" y="0"/>
                  </a:cubicBezTo>
                  <a:cubicBezTo>
                    <a:pt x="0" y="4"/>
                    <a:pt x="1" y="32"/>
                    <a:pt x="17" y="38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12"/>
            <p:cNvSpPr>
              <a:spLocks/>
            </p:cNvSpPr>
            <p:nvPr/>
          </p:nvSpPr>
          <p:spPr bwMode="auto">
            <a:xfrm>
              <a:off x="577102" y="394328"/>
              <a:ext cx="48917" cy="18022"/>
            </a:xfrm>
            <a:custGeom>
              <a:avLst/>
              <a:gdLst>
                <a:gd name="T0" fmla="*/ 167 w 167"/>
                <a:gd name="T1" fmla="*/ 50 h 62"/>
                <a:gd name="T2" fmla="*/ 111 w 167"/>
                <a:gd name="T3" fmla="*/ 39 h 62"/>
                <a:gd name="T4" fmla="*/ 43 w 167"/>
                <a:gd name="T5" fmla="*/ 0 h 62"/>
                <a:gd name="T6" fmla="*/ 45 w 167"/>
                <a:gd name="T7" fmla="*/ 60 h 62"/>
                <a:gd name="T8" fmla="*/ 167 w 167"/>
                <a:gd name="T9" fmla="*/ 5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62">
                  <a:moveTo>
                    <a:pt x="167" y="50"/>
                  </a:moveTo>
                  <a:cubicBezTo>
                    <a:pt x="166" y="37"/>
                    <a:pt x="156" y="30"/>
                    <a:pt x="111" y="39"/>
                  </a:cubicBezTo>
                  <a:cubicBezTo>
                    <a:pt x="56" y="47"/>
                    <a:pt x="27" y="25"/>
                    <a:pt x="43" y="0"/>
                  </a:cubicBezTo>
                  <a:cubicBezTo>
                    <a:pt x="2" y="3"/>
                    <a:pt x="0" y="59"/>
                    <a:pt x="45" y="60"/>
                  </a:cubicBezTo>
                  <a:cubicBezTo>
                    <a:pt x="90" y="62"/>
                    <a:pt x="117" y="43"/>
                    <a:pt x="167" y="50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" name="Freeform 13"/>
            <p:cNvSpPr>
              <a:spLocks/>
            </p:cNvSpPr>
            <p:nvPr/>
          </p:nvSpPr>
          <p:spPr bwMode="auto">
            <a:xfrm>
              <a:off x="528185" y="560389"/>
              <a:ext cx="119718" cy="142889"/>
            </a:xfrm>
            <a:custGeom>
              <a:avLst/>
              <a:gdLst>
                <a:gd name="T0" fmla="*/ 391 w 409"/>
                <a:gd name="T1" fmla="*/ 10 h 486"/>
                <a:gd name="T2" fmla="*/ 360 w 409"/>
                <a:gd name="T3" fmla="*/ 0 h 486"/>
                <a:gd name="T4" fmla="*/ 251 w 409"/>
                <a:gd name="T5" fmla="*/ 73 h 486"/>
                <a:gd name="T6" fmla="*/ 152 w 409"/>
                <a:gd name="T7" fmla="*/ 133 h 486"/>
                <a:gd name="T8" fmla="*/ 133 w 409"/>
                <a:gd name="T9" fmla="*/ 183 h 486"/>
                <a:gd name="T10" fmla="*/ 136 w 409"/>
                <a:gd name="T11" fmla="*/ 231 h 486"/>
                <a:gd name="T12" fmla="*/ 160 w 409"/>
                <a:gd name="T13" fmla="*/ 234 h 486"/>
                <a:gd name="T14" fmla="*/ 175 w 409"/>
                <a:gd name="T15" fmla="*/ 215 h 486"/>
                <a:gd name="T16" fmla="*/ 192 w 409"/>
                <a:gd name="T17" fmla="*/ 223 h 486"/>
                <a:gd name="T18" fmla="*/ 157 w 409"/>
                <a:gd name="T19" fmla="*/ 292 h 486"/>
                <a:gd name="T20" fmla="*/ 98 w 409"/>
                <a:gd name="T21" fmla="*/ 349 h 486"/>
                <a:gd name="T22" fmla="*/ 46 w 409"/>
                <a:gd name="T23" fmla="*/ 332 h 486"/>
                <a:gd name="T24" fmla="*/ 17 w 409"/>
                <a:gd name="T25" fmla="*/ 337 h 486"/>
                <a:gd name="T26" fmla="*/ 0 w 409"/>
                <a:gd name="T27" fmla="*/ 344 h 486"/>
                <a:gd name="T28" fmla="*/ 14 w 409"/>
                <a:gd name="T29" fmla="*/ 354 h 486"/>
                <a:gd name="T30" fmla="*/ 39 w 409"/>
                <a:gd name="T31" fmla="*/ 371 h 486"/>
                <a:gd name="T32" fmla="*/ 68 w 409"/>
                <a:gd name="T33" fmla="*/ 372 h 486"/>
                <a:gd name="T34" fmla="*/ 78 w 409"/>
                <a:gd name="T35" fmla="*/ 378 h 486"/>
                <a:gd name="T36" fmla="*/ 70 w 409"/>
                <a:gd name="T37" fmla="*/ 388 h 486"/>
                <a:gd name="T38" fmla="*/ 27 w 409"/>
                <a:gd name="T39" fmla="*/ 426 h 486"/>
                <a:gd name="T40" fmla="*/ 19 w 409"/>
                <a:gd name="T41" fmla="*/ 447 h 486"/>
                <a:gd name="T42" fmla="*/ 39 w 409"/>
                <a:gd name="T43" fmla="*/ 440 h 486"/>
                <a:gd name="T44" fmla="*/ 82 w 409"/>
                <a:gd name="T45" fmla="*/ 409 h 486"/>
                <a:gd name="T46" fmla="*/ 92 w 409"/>
                <a:gd name="T47" fmla="*/ 403 h 486"/>
                <a:gd name="T48" fmla="*/ 95 w 409"/>
                <a:gd name="T49" fmla="*/ 415 h 486"/>
                <a:gd name="T50" fmla="*/ 88 w 409"/>
                <a:gd name="T51" fmla="*/ 443 h 486"/>
                <a:gd name="T52" fmla="*/ 102 w 409"/>
                <a:gd name="T53" fmla="*/ 470 h 486"/>
                <a:gd name="T54" fmla="*/ 114 w 409"/>
                <a:gd name="T55" fmla="*/ 486 h 486"/>
                <a:gd name="T56" fmla="*/ 117 w 409"/>
                <a:gd name="T57" fmla="*/ 468 h 486"/>
                <a:gd name="T58" fmla="*/ 127 w 409"/>
                <a:gd name="T59" fmla="*/ 440 h 486"/>
                <a:gd name="T60" fmla="*/ 117 w 409"/>
                <a:gd name="T61" fmla="*/ 415 h 486"/>
                <a:gd name="T62" fmla="*/ 119 w 409"/>
                <a:gd name="T63" fmla="*/ 404 h 486"/>
                <a:gd name="T64" fmla="*/ 130 w 409"/>
                <a:gd name="T65" fmla="*/ 411 h 486"/>
                <a:gd name="T66" fmla="*/ 143 w 409"/>
                <a:gd name="T67" fmla="*/ 431 h 486"/>
                <a:gd name="T68" fmla="*/ 170 w 409"/>
                <a:gd name="T69" fmla="*/ 439 h 486"/>
                <a:gd name="T70" fmla="*/ 187 w 409"/>
                <a:gd name="T71" fmla="*/ 444 h 486"/>
                <a:gd name="T72" fmla="*/ 180 w 409"/>
                <a:gd name="T73" fmla="*/ 426 h 486"/>
                <a:gd name="T74" fmla="*/ 171 w 409"/>
                <a:gd name="T75" fmla="*/ 398 h 486"/>
                <a:gd name="T76" fmla="*/ 138 w 409"/>
                <a:gd name="T77" fmla="*/ 373 h 486"/>
                <a:gd name="T78" fmla="*/ 214 w 409"/>
                <a:gd name="T79" fmla="*/ 320 h 486"/>
                <a:gd name="T80" fmla="*/ 240 w 409"/>
                <a:gd name="T81" fmla="*/ 279 h 486"/>
                <a:gd name="T82" fmla="*/ 254 w 409"/>
                <a:gd name="T83" fmla="*/ 301 h 486"/>
                <a:gd name="T84" fmla="*/ 271 w 409"/>
                <a:gd name="T85" fmla="*/ 299 h 486"/>
                <a:gd name="T86" fmla="*/ 276 w 409"/>
                <a:gd name="T87" fmla="*/ 261 h 486"/>
                <a:gd name="T88" fmla="*/ 265 w 409"/>
                <a:gd name="T89" fmla="*/ 212 h 486"/>
                <a:gd name="T90" fmla="*/ 276 w 409"/>
                <a:gd name="T91" fmla="*/ 202 h 486"/>
                <a:gd name="T92" fmla="*/ 292 w 409"/>
                <a:gd name="T93" fmla="*/ 217 h 486"/>
                <a:gd name="T94" fmla="*/ 317 w 409"/>
                <a:gd name="T95" fmla="*/ 212 h 486"/>
                <a:gd name="T96" fmla="*/ 312 w 409"/>
                <a:gd name="T97" fmla="*/ 174 h 486"/>
                <a:gd name="T98" fmla="*/ 295 w 409"/>
                <a:gd name="T99" fmla="*/ 145 h 486"/>
                <a:gd name="T100" fmla="*/ 353 w 409"/>
                <a:gd name="T101" fmla="*/ 88 h 486"/>
                <a:gd name="T102" fmla="*/ 399 w 409"/>
                <a:gd name="T103" fmla="*/ 44 h 486"/>
                <a:gd name="T104" fmla="*/ 408 w 409"/>
                <a:gd name="T105" fmla="*/ 21 h 486"/>
                <a:gd name="T106" fmla="*/ 391 w 409"/>
                <a:gd name="T107" fmla="*/ 10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09" h="486">
                  <a:moveTo>
                    <a:pt x="391" y="10"/>
                  </a:moveTo>
                  <a:cubicBezTo>
                    <a:pt x="383" y="7"/>
                    <a:pt x="360" y="0"/>
                    <a:pt x="360" y="0"/>
                  </a:cubicBezTo>
                  <a:cubicBezTo>
                    <a:pt x="360" y="0"/>
                    <a:pt x="322" y="48"/>
                    <a:pt x="251" y="73"/>
                  </a:cubicBezTo>
                  <a:cubicBezTo>
                    <a:pt x="192" y="93"/>
                    <a:pt x="165" y="110"/>
                    <a:pt x="152" y="133"/>
                  </a:cubicBezTo>
                  <a:cubicBezTo>
                    <a:pt x="140" y="152"/>
                    <a:pt x="134" y="171"/>
                    <a:pt x="133" y="183"/>
                  </a:cubicBezTo>
                  <a:cubicBezTo>
                    <a:pt x="132" y="202"/>
                    <a:pt x="134" y="215"/>
                    <a:pt x="136" y="231"/>
                  </a:cubicBezTo>
                  <a:cubicBezTo>
                    <a:pt x="139" y="248"/>
                    <a:pt x="157" y="246"/>
                    <a:pt x="160" y="234"/>
                  </a:cubicBezTo>
                  <a:cubicBezTo>
                    <a:pt x="161" y="226"/>
                    <a:pt x="167" y="216"/>
                    <a:pt x="175" y="215"/>
                  </a:cubicBezTo>
                  <a:cubicBezTo>
                    <a:pt x="184" y="214"/>
                    <a:pt x="192" y="223"/>
                    <a:pt x="192" y="223"/>
                  </a:cubicBezTo>
                  <a:cubicBezTo>
                    <a:pt x="192" y="223"/>
                    <a:pt x="183" y="258"/>
                    <a:pt x="157" y="292"/>
                  </a:cubicBezTo>
                  <a:cubicBezTo>
                    <a:pt x="149" y="303"/>
                    <a:pt x="111" y="342"/>
                    <a:pt x="98" y="349"/>
                  </a:cubicBezTo>
                  <a:cubicBezTo>
                    <a:pt x="80" y="341"/>
                    <a:pt x="57" y="333"/>
                    <a:pt x="46" y="332"/>
                  </a:cubicBezTo>
                  <a:cubicBezTo>
                    <a:pt x="36" y="331"/>
                    <a:pt x="22" y="330"/>
                    <a:pt x="17" y="337"/>
                  </a:cubicBezTo>
                  <a:cubicBezTo>
                    <a:pt x="11" y="337"/>
                    <a:pt x="5" y="340"/>
                    <a:pt x="0" y="344"/>
                  </a:cubicBezTo>
                  <a:cubicBezTo>
                    <a:pt x="5" y="350"/>
                    <a:pt x="14" y="354"/>
                    <a:pt x="14" y="354"/>
                  </a:cubicBezTo>
                  <a:cubicBezTo>
                    <a:pt x="16" y="365"/>
                    <a:pt x="26" y="370"/>
                    <a:pt x="39" y="371"/>
                  </a:cubicBezTo>
                  <a:cubicBezTo>
                    <a:pt x="52" y="373"/>
                    <a:pt x="62" y="372"/>
                    <a:pt x="68" y="372"/>
                  </a:cubicBezTo>
                  <a:cubicBezTo>
                    <a:pt x="74" y="371"/>
                    <a:pt x="77" y="375"/>
                    <a:pt x="78" y="378"/>
                  </a:cubicBezTo>
                  <a:cubicBezTo>
                    <a:pt x="78" y="382"/>
                    <a:pt x="76" y="387"/>
                    <a:pt x="70" y="388"/>
                  </a:cubicBezTo>
                  <a:cubicBezTo>
                    <a:pt x="37" y="392"/>
                    <a:pt x="26" y="409"/>
                    <a:pt x="27" y="426"/>
                  </a:cubicBezTo>
                  <a:cubicBezTo>
                    <a:pt x="23" y="430"/>
                    <a:pt x="18" y="438"/>
                    <a:pt x="19" y="447"/>
                  </a:cubicBezTo>
                  <a:cubicBezTo>
                    <a:pt x="24" y="447"/>
                    <a:pt x="34" y="445"/>
                    <a:pt x="39" y="440"/>
                  </a:cubicBezTo>
                  <a:cubicBezTo>
                    <a:pt x="60" y="443"/>
                    <a:pt x="76" y="421"/>
                    <a:pt x="82" y="409"/>
                  </a:cubicBezTo>
                  <a:cubicBezTo>
                    <a:pt x="85" y="403"/>
                    <a:pt x="88" y="400"/>
                    <a:pt x="92" y="403"/>
                  </a:cubicBezTo>
                  <a:cubicBezTo>
                    <a:pt x="96" y="404"/>
                    <a:pt x="97" y="408"/>
                    <a:pt x="95" y="415"/>
                  </a:cubicBezTo>
                  <a:cubicBezTo>
                    <a:pt x="92" y="423"/>
                    <a:pt x="88" y="433"/>
                    <a:pt x="88" y="443"/>
                  </a:cubicBezTo>
                  <a:cubicBezTo>
                    <a:pt x="88" y="458"/>
                    <a:pt x="94" y="466"/>
                    <a:pt x="102" y="470"/>
                  </a:cubicBezTo>
                  <a:cubicBezTo>
                    <a:pt x="102" y="470"/>
                    <a:pt x="107" y="483"/>
                    <a:pt x="114" y="486"/>
                  </a:cubicBezTo>
                  <a:cubicBezTo>
                    <a:pt x="118" y="480"/>
                    <a:pt x="117" y="468"/>
                    <a:pt x="117" y="468"/>
                  </a:cubicBezTo>
                  <a:cubicBezTo>
                    <a:pt x="125" y="464"/>
                    <a:pt x="128" y="452"/>
                    <a:pt x="127" y="440"/>
                  </a:cubicBezTo>
                  <a:cubicBezTo>
                    <a:pt x="126" y="433"/>
                    <a:pt x="121" y="423"/>
                    <a:pt x="117" y="415"/>
                  </a:cubicBezTo>
                  <a:cubicBezTo>
                    <a:pt x="114" y="409"/>
                    <a:pt x="116" y="405"/>
                    <a:pt x="119" y="404"/>
                  </a:cubicBezTo>
                  <a:cubicBezTo>
                    <a:pt x="123" y="402"/>
                    <a:pt x="127" y="404"/>
                    <a:pt x="130" y="411"/>
                  </a:cubicBezTo>
                  <a:cubicBezTo>
                    <a:pt x="132" y="416"/>
                    <a:pt x="138" y="427"/>
                    <a:pt x="143" y="431"/>
                  </a:cubicBezTo>
                  <a:cubicBezTo>
                    <a:pt x="148" y="437"/>
                    <a:pt x="161" y="445"/>
                    <a:pt x="170" y="439"/>
                  </a:cubicBezTo>
                  <a:cubicBezTo>
                    <a:pt x="170" y="439"/>
                    <a:pt x="179" y="445"/>
                    <a:pt x="187" y="444"/>
                  </a:cubicBezTo>
                  <a:cubicBezTo>
                    <a:pt x="187" y="436"/>
                    <a:pt x="184" y="431"/>
                    <a:pt x="180" y="426"/>
                  </a:cubicBezTo>
                  <a:cubicBezTo>
                    <a:pt x="183" y="418"/>
                    <a:pt x="183" y="409"/>
                    <a:pt x="171" y="398"/>
                  </a:cubicBezTo>
                  <a:cubicBezTo>
                    <a:pt x="162" y="389"/>
                    <a:pt x="150" y="380"/>
                    <a:pt x="138" y="373"/>
                  </a:cubicBezTo>
                  <a:cubicBezTo>
                    <a:pt x="162" y="365"/>
                    <a:pt x="200" y="337"/>
                    <a:pt x="214" y="320"/>
                  </a:cubicBezTo>
                  <a:cubicBezTo>
                    <a:pt x="226" y="305"/>
                    <a:pt x="240" y="279"/>
                    <a:pt x="240" y="279"/>
                  </a:cubicBezTo>
                  <a:cubicBezTo>
                    <a:pt x="250" y="282"/>
                    <a:pt x="253" y="294"/>
                    <a:pt x="254" y="301"/>
                  </a:cubicBezTo>
                  <a:cubicBezTo>
                    <a:pt x="255" y="308"/>
                    <a:pt x="268" y="311"/>
                    <a:pt x="271" y="299"/>
                  </a:cubicBezTo>
                  <a:cubicBezTo>
                    <a:pt x="274" y="288"/>
                    <a:pt x="276" y="276"/>
                    <a:pt x="276" y="261"/>
                  </a:cubicBezTo>
                  <a:cubicBezTo>
                    <a:pt x="276" y="251"/>
                    <a:pt x="274" y="230"/>
                    <a:pt x="265" y="212"/>
                  </a:cubicBezTo>
                  <a:cubicBezTo>
                    <a:pt x="267" y="207"/>
                    <a:pt x="271" y="202"/>
                    <a:pt x="276" y="202"/>
                  </a:cubicBezTo>
                  <a:cubicBezTo>
                    <a:pt x="284" y="203"/>
                    <a:pt x="289" y="212"/>
                    <a:pt x="292" y="217"/>
                  </a:cubicBezTo>
                  <a:cubicBezTo>
                    <a:pt x="298" y="231"/>
                    <a:pt x="317" y="226"/>
                    <a:pt x="317" y="212"/>
                  </a:cubicBezTo>
                  <a:cubicBezTo>
                    <a:pt x="316" y="200"/>
                    <a:pt x="316" y="191"/>
                    <a:pt x="312" y="174"/>
                  </a:cubicBezTo>
                  <a:cubicBezTo>
                    <a:pt x="311" y="167"/>
                    <a:pt x="302" y="151"/>
                    <a:pt x="295" y="145"/>
                  </a:cubicBezTo>
                  <a:cubicBezTo>
                    <a:pt x="299" y="118"/>
                    <a:pt x="317" y="117"/>
                    <a:pt x="353" y="88"/>
                  </a:cubicBezTo>
                  <a:cubicBezTo>
                    <a:pt x="366" y="78"/>
                    <a:pt x="385" y="62"/>
                    <a:pt x="399" y="44"/>
                  </a:cubicBezTo>
                  <a:cubicBezTo>
                    <a:pt x="403" y="39"/>
                    <a:pt x="409" y="29"/>
                    <a:pt x="408" y="21"/>
                  </a:cubicBezTo>
                  <a:cubicBezTo>
                    <a:pt x="408" y="15"/>
                    <a:pt x="399" y="12"/>
                    <a:pt x="391" y="10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Freeform 14"/>
            <p:cNvSpPr>
              <a:spLocks noEditPoints="1"/>
            </p:cNvSpPr>
            <p:nvPr/>
          </p:nvSpPr>
          <p:spPr bwMode="auto">
            <a:xfrm>
              <a:off x="525611" y="363433"/>
              <a:ext cx="184082" cy="351430"/>
            </a:xfrm>
            <a:custGeom>
              <a:avLst/>
              <a:gdLst>
                <a:gd name="T0" fmla="*/ 375 w 625"/>
                <a:gd name="T1" fmla="*/ 54 h 1196"/>
                <a:gd name="T2" fmla="*/ 617 w 625"/>
                <a:gd name="T3" fmla="*/ 626 h 1196"/>
                <a:gd name="T4" fmla="*/ 546 w 625"/>
                <a:gd name="T5" fmla="*/ 846 h 1196"/>
                <a:gd name="T6" fmla="*/ 524 w 625"/>
                <a:gd name="T7" fmla="*/ 969 h 1196"/>
                <a:gd name="T8" fmla="*/ 434 w 625"/>
                <a:gd name="T9" fmla="*/ 1083 h 1196"/>
                <a:gd name="T10" fmla="*/ 504 w 625"/>
                <a:gd name="T11" fmla="*/ 1133 h 1196"/>
                <a:gd name="T12" fmla="*/ 440 w 625"/>
                <a:gd name="T13" fmla="*/ 1117 h 1196"/>
                <a:gd name="T14" fmla="*/ 445 w 625"/>
                <a:gd name="T15" fmla="*/ 1147 h 1196"/>
                <a:gd name="T16" fmla="*/ 431 w 625"/>
                <a:gd name="T17" fmla="*/ 1184 h 1196"/>
                <a:gd name="T18" fmla="*/ 402 w 625"/>
                <a:gd name="T19" fmla="*/ 1120 h 1196"/>
                <a:gd name="T20" fmla="*/ 343 w 625"/>
                <a:gd name="T21" fmla="*/ 1186 h 1196"/>
                <a:gd name="T22" fmla="*/ 378 w 625"/>
                <a:gd name="T23" fmla="*/ 1103 h 1196"/>
                <a:gd name="T24" fmla="*/ 311 w 625"/>
                <a:gd name="T25" fmla="*/ 1098 h 1196"/>
                <a:gd name="T26" fmla="*/ 334 w 625"/>
                <a:gd name="T27" fmla="*/ 1066 h 1196"/>
                <a:gd name="T28" fmla="*/ 443 w 625"/>
                <a:gd name="T29" fmla="*/ 957 h 1196"/>
                <a:gd name="T30" fmla="*/ 399 w 625"/>
                <a:gd name="T31" fmla="*/ 954 h 1196"/>
                <a:gd name="T32" fmla="*/ 405 w 625"/>
                <a:gd name="T33" fmla="*/ 883 h 1196"/>
                <a:gd name="T34" fmla="*/ 371 w 625"/>
                <a:gd name="T35" fmla="*/ 855 h 1196"/>
                <a:gd name="T36" fmla="*/ 322 w 625"/>
                <a:gd name="T37" fmla="*/ 613 h 1196"/>
                <a:gd name="T38" fmla="*/ 138 w 625"/>
                <a:gd name="T39" fmla="*/ 601 h 1196"/>
                <a:gd name="T40" fmla="*/ 147 w 625"/>
                <a:gd name="T41" fmla="*/ 688 h 1196"/>
                <a:gd name="T42" fmla="*/ 115 w 625"/>
                <a:gd name="T43" fmla="*/ 631 h 1196"/>
                <a:gd name="T44" fmla="*/ 97 w 625"/>
                <a:gd name="T45" fmla="*/ 654 h 1196"/>
                <a:gd name="T46" fmla="*/ 65 w 625"/>
                <a:gd name="T47" fmla="*/ 670 h 1196"/>
                <a:gd name="T48" fmla="*/ 83 w 625"/>
                <a:gd name="T49" fmla="*/ 604 h 1196"/>
                <a:gd name="T50" fmla="*/ 0 w 625"/>
                <a:gd name="T51" fmla="*/ 608 h 1196"/>
                <a:gd name="T52" fmla="*/ 84 w 625"/>
                <a:gd name="T53" fmla="*/ 576 h 1196"/>
                <a:gd name="T54" fmla="*/ 40 w 625"/>
                <a:gd name="T55" fmla="*/ 524 h 1196"/>
                <a:gd name="T56" fmla="*/ 80 w 625"/>
                <a:gd name="T57" fmla="*/ 519 h 1196"/>
                <a:gd name="T58" fmla="*/ 215 w 625"/>
                <a:gd name="T59" fmla="*/ 421 h 1196"/>
                <a:gd name="T60" fmla="*/ 177 w 625"/>
                <a:gd name="T61" fmla="*/ 401 h 1196"/>
                <a:gd name="T62" fmla="*/ 185 w 625"/>
                <a:gd name="T63" fmla="*/ 306 h 1196"/>
                <a:gd name="T64" fmla="*/ 113 w 625"/>
                <a:gd name="T65" fmla="*/ 283 h 1196"/>
                <a:gd name="T66" fmla="*/ 95 w 625"/>
                <a:gd name="T67" fmla="*/ 249 h 1196"/>
                <a:gd name="T68" fmla="*/ 100 w 625"/>
                <a:gd name="T69" fmla="*/ 219 h 1196"/>
                <a:gd name="T70" fmla="*/ 32 w 625"/>
                <a:gd name="T71" fmla="*/ 243 h 1196"/>
                <a:gd name="T72" fmla="*/ 90 w 625"/>
                <a:gd name="T73" fmla="*/ 198 h 1196"/>
                <a:gd name="T74" fmla="*/ 46 w 625"/>
                <a:gd name="T75" fmla="*/ 154 h 1196"/>
                <a:gd name="T76" fmla="*/ 108 w 625"/>
                <a:gd name="T77" fmla="*/ 165 h 1196"/>
                <a:gd name="T78" fmla="*/ 120 w 625"/>
                <a:gd name="T79" fmla="*/ 101 h 1196"/>
                <a:gd name="T80" fmla="*/ 155 w 625"/>
                <a:gd name="T81" fmla="*/ 122 h 1196"/>
                <a:gd name="T82" fmla="*/ 272 w 625"/>
                <a:gd name="T83" fmla="*/ 286 h 1196"/>
                <a:gd name="T84" fmla="*/ 264 w 625"/>
                <a:gd name="T85" fmla="*/ 257 h 1196"/>
                <a:gd name="T86" fmla="*/ 348 w 625"/>
                <a:gd name="T87" fmla="*/ 227 h 1196"/>
                <a:gd name="T88" fmla="*/ 311 w 625"/>
                <a:gd name="T89" fmla="*/ 173 h 1196"/>
                <a:gd name="T90" fmla="*/ 283 w 625"/>
                <a:gd name="T91" fmla="*/ 127 h 1196"/>
                <a:gd name="T92" fmla="*/ 315 w 625"/>
                <a:gd name="T93" fmla="*/ 57 h 1196"/>
                <a:gd name="T94" fmla="*/ 429 w 625"/>
                <a:gd name="T95" fmla="*/ 4 h 1196"/>
                <a:gd name="T96" fmla="*/ 484 w 625"/>
                <a:gd name="T97" fmla="*/ 77 h 1196"/>
                <a:gd name="T98" fmla="*/ 472 w 625"/>
                <a:gd name="T99" fmla="*/ 131 h 1196"/>
                <a:gd name="T100" fmla="*/ 500 w 625"/>
                <a:gd name="T101" fmla="*/ 244 h 1196"/>
                <a:gd name="T102" fmla="*/ 454 w 625"/>
                <a:gd name="T103" fmla="*/ 245 h 1196"/>
                <a:gd name="T104" fmla="*/ 452 w 625"/>
                <a:gd name="T105" fmla="*/ 332 h 1196"/>
                <a:gd name="T106" fmla="*/ 445 w 625"/>
                <a:gd name="T107" fmla="*/ 384 h 1196"/>
                <a:gd name="T108" fmla="*/ 415 w 625"/>
                <a:gd name="T109" fmla="*/ 411 h 1196"/>
                <a:gd name="T110" fmla="*/ 455 w 625"/>
                <a:gd name="T111" fmla="*/ 537 h 1196"/>
                <a:gd name="T112" fmla="*/ 495 w 625"/>
                <a:gd name="T113" fmla="*/ 448 h 1196"/>
                <a:gd name="T114" fmla="*/ 528 w 625"/>
                <a:gd name="T115" fmla="*/ 270 h 1196"/>
                <a:gd name="T116" fmla="*/ 553 w 625"/>
                <a:gd name="T117" fmla="*/ 289 h 1196"/>
                <a:gd name="T118" fmla="*/ 615 w 625"/>
                <a:gd name="T119" fmla="*/ 274 h 1196"/>
                <a:gd name="T120" fmla="*/ 537 w 625"/>
                <a:gd name="T121" fmla="*/ 358 h 1196"/>
                <a:gd name="T122" fmla="*/ 617 w 625"/>
                <a:gd name="T123" fmla="*/ 626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5" h="1196">
                  <a:moveTo>
                    <a:pt x="342" y="59"/>
                  </a:moveTo>
                  <a:cubicBezTo>
                    <a:pt x="342" y="59"/>
                    <a:pt x="362" y="91"/>
                    <a:pt x="377" y="81"/>
                  </a:cubicBezTo>
                  <a:cubicBezTo>
                    <a:pt x="388" y="74"/>
                    <a:pt x="382" y="62"/>
                    <a:pt x="375" y="54"/>
                  </a:cubicBezTo>
                  <a:cubicBezTo>
                    <a:pt x="364" y="42"/>
                    <a:pt x="353" y="50"/>
                    <a:pt x="342" y="59"/>
                  </a:cubicBezTo>
                  <a:lnTo>
                    <a:pt x="342" y="59"/>
                  </a:lnTo>
                  <a:close/>
                  <a:moveTo>
                    <a:pt x="617" y="626"/>
                  </a:moveTo>
                  <a:cubicBezTo>
                    <a:pt x="611" y="658"/>
                    <a:pt x="586" y="679"/>
                    <a:pt x="553" y="693"/>
                  </a:cubicBezTo>
                  <a:cubicBezTo>
                    <a:pt x="555" y="754"/>
                    <a:pt x="517" y="783"/>
                    <a:pt x="517" y="805"/>
                  </a:cubicBezTo>
                  <a:cubicBezTo>
                    <a:pt x="516" y="820"/>
                    <a:pt x="530" y="825"/>
                    <a:pt x="546" y="846"/>
                  </a:cubicBezTo>
                  <a:cubicBezTo>
                    <a:pt x="561" y="867"/>
                    <a:pt x="567" y="901"/>
                    <a:pt x="563" y="927"/>
                  </a:cubicBezTo>
                  <a:cubicBezTo>
                    <a:pt x="559" y="947"/>
                    <a:pt x="555" y="957"/>
                    <a:pt x="547" y="971"/>
                  </a:cubicBezTo>
                  <a:cubicBezTo>
                    <a:pt x="540" y="985"/>
                    <a:pt x="523" y="979"/>
                    <a:pt x="524" y="969"/>
                  </a:cubicBezTo>
                  <a:cubicBezTo>
                    <a:pt x="527" y="939"/>
                    <a:pt x="505" y="949"/>
                    <a:pt x="505" y="949"/>
                  </a:cubicBezTo>
                  <a:cubicBezTo>
                    <a:pt x="505" y="949"/>
                    <a:pt x="506" y="981"/>
                    <a:pt x="484" y="1023"/>
                  </a:cubicBezTo>
                  <a:cubicBezTo>
                    <a:pt x="471" y="1049"/>
                    <a:pt x="434" y="1083"/>
                    <a:pt x="434" y="1083"/>
                  </a:cubicBezTo>
                  <a:cubicBezTo>
                    <a:pt x="434" y="1083"/>
                    <a:pt x="465" y="1087"/>
                    <a:pt x="474" y="1091"/>
                  </a:cubicBezTo>
                  <a:cubicBezTo>
                    <a:pt x="488" y="1098"/>
                    <a:pt x="491" y="1109"/>
                    <a:pt x="492" y="1118"/>
                  </a:cubicBezTo>
                  <a:cubicBezTo>
                    <a:pt x="497" y="1122"/>
                    <a:pt x="501" y="1126"/>
                    <a:pt x="504" y="1133"/>
                  </a:cubicBezTo>
                  <a:cubicBezTo>
                    <a:pt x="497" y="1136"/>
                    <a:pt x="486" y="1133"/>
                    <a:pt x="486" y="1133"/>
                  </a:cubicBezTo>
                  <a:cubicBezTo>
                    <a:pt x="486" y="1133"/>
                    <a:pt x="475" y="1143"/>
                    <a:pt x="456" y="1131"/>
                  </a:cubicBezTo>
                  <a:cubicBezTo>
                    <a:pt x="449" y="1127"/>
                    <a:pt x="443" y="1121"/>
                    <a:pt x="440" y="1117"/>
                  </a:cubicBezTo>
                  <a:cubicBezTo>
                    <a:pt x="435" y="1111"/>
                    <a:pt x="430" y="1111"/>
                    <a:pt x="427" y="1114"/>
                  </a:cubicBezTo>
                  <a:cubicBezTo>
                    <a:pt x="424" y="1116"/>
                    <a:pt x="424" y="1121"/>
                    <a:pt x="428" y="1125"/>
                  </a:cubicBezTo>
                  <a:cubicBezTo>
                    <a:pt x="434" y="1132"/>
                    <a:pt x="442" y="1143"/>
                    <a:pt x="445" y="1147"/>
                  </a:cubicBezTo>
                  <a:cubicBezTo>
                    <a:pt x="449" y="1155"/>
                    <a:pt x="451" y="1171"/>
                    <a:pt x="445" y="1177"/>
                  </a:cubicBezTo>
                  <a:cubicBezTo>
                    <a:pt x="445" y="1177"/>
                    <a:pt x="449" y="1189"/>
                    <a:pt x="447" y="1196"/>
                  </a:cubicBezTo>
                  <a:cubicBezTo>
                    <a:pt x="440" y="1195"/>
                    <a:pt x="431" y="1184"/>
                    <a:pt x="431" y="1184"/>
                  </a:cubicBezTo>
                  <a:cubicBezTo>
                    <a:pt x="421" y="1182"/>
                    <a:pt x="412" y="1173"/>
                    <a:pt x="410" y="1163"/>
                  </a:cubicBezTo>
                  <a:cubicBezTo>
                    <a:pt x="407" y="1151"/>
                    <a:pt x="409" y="1141"/>
                    <a:pt x="409" y="1132"/>
                  </a:cubicBezTo>
                  <a:cubicBezTo>
                    <a:pt x="409" y="1125"/>
                    <a:pt x="407" y="1121"/>
                    <a:pt x="402" y="1120"/>
                  </a:cubicBezTo>
                  <a:cubicBezTo>
                    <a:pt x="396" y="1120"/>
                    <a:pt x="394" y="1124"/>
                    <a:pt x="393" y="1130"/>
                  </a:cubicBezTo>
                  <a:cubicBezTo>
                    <a:pt x="392" y="1145"/>
                    <a:pt x="381" y="1170"/>
                    <a:pt x="360" y="1174"/>
                  </a:cubicBezTo>
                  <a:cubicBezTo>
                    <a:pt x="356" y="1180"/>
                    <a:pt x="348" y="1184"/>
                    <a:pt x="343" y="1186"/>
                  </a:cubicBezTo>
                  <a:cubicBezTo>
                    <a:pt x="340" y="1178"/>
                    <a:pt x="343" y="1168"/>
                    <a:pt x="345" y="1163"/>
                  </a:cubicBezTo>
                  <a:cubicBezTo>
                    <a:pt x="339" y="1147"/>
                    <a:pt x="346" y="1130"/>
                    <a:pt x="374" y="1114"/>
                  </a:cubicBezTo>
                  <a:cubicBezTo>
                    <a:pt x="378" y="1112"/>
                    <a:pt x="380" y="1107"/>
                    <a:pt x="378" y="1103"/>
                  </a:cubicBezTo>
                  <a:cubicBezTo>
                    <a:pt x="376" y="1100"/>
                    <a:pt x="373" y="1099"/>
                    <a:pt x="368" y="1101"/>
                  </a:cubicBezTo>
                  <a:cubicBezTo>
                    <a:pt x="362" y="1102"/>
                    <a:pt x="353" y="1105"/>
                    <a:pt x="340" y="1108"/>
                  </a:cubicBezTo>
                  <a:cubicBezTo>
                    <a:pt x="328" y="1110"/>
                    <a:pt x="316" y="1108"/>
                    <a:pt x="311" y="1098"/>
                  </a:cubicBezTo>
                  <a:cubicBezTo>
                    <a:pt x="311" y="1098"/>
                    <a:pt x="301" y="1098"/>
                    <a:pt x="295" y="1093"/>
                  </a:cubicBezTo>
                  <a:cubicBezTo>
                    <a:pt x="298" y="1087"/>
                    <a:pt x="303" y="1083"/>
                    <a:pt x="310" y="1081"/>
                  </a:cubicBezTo>
                  <a:cubicBezTo>
                    <a:pt x="312" y="1073"/>
                    <a:pt x="324" y="1067"/>
                    <a:pt x="334" y="1066"/>
                  </a:cubicBezTo>
                  <a:cubicBezTo>
                    <a:pt x="359" y="1063"/>
                    <a:pt x="392" y="1069"/>
                    <a:pt x="392" y="1069"/>
                  </a:cubicBezTo>
                  <a:cubicBezTo>
                    <a:pt x="392" y="1069"/>
                    <a:pt x="409" y="1053"/>
                    <a:pt x="425" y="1027"/>
                  </a:cubicBezTo>
                  <a:cubicBezTo>
                    <a:pt x="446" y="993"/>
                    <a:pt x="443" y="957"/>
                    <a:pt x="443" y="957"/>
                  </a:cubicBezTo>
                  <a:cubicBezTo>
                    <a:pt x="443" y="957"/>
                    <a:pt x="439" y="951"/>
                    <a:pt x="432" y="950"/>
                  </a:cubicBezTo>
                  <a:cubicBezTo>
                    <a:pt x="424" y="950"/>
                    <a:pt x="418" y="958"/>
                    <a:pt x="415" y="961"/>
                  </a:cubicBezTo>
                  <a:cubicBezTo>
                    <a:pt x="411" y="965"/>
                    <a:pt x="399" y="966"/>
                    <a:pt x="399" y="954"/>
                  </a:cubicBezTo>
                  <a:cubicBezTo>
                    <a:pt x="399" y="946"/>
                    <a:pt x="400" y="935"/>
                    <a:pt x="405" y="921"/>
                  </a:cubicBezTo>
                  <a:cubicBezTo>
                    <a:pt x="408" y="912"/>
                    <a:pt x="413" y="903"/>
                    <a:pt x="421" y="892"/>
                  </a:cubicBezTo>
                  <a:cubicBezTo>
                    <a:pt x="417" y="887"/>
                    <a:pt x="410" y="882"/>
                    <a:pt x="405" y="883"/>
                  </a:cubicBezTo>
                  <a:cubicBezTo>
                    <a:pt x="399" y="885"/>
                    <a:pt x="395" y="890"/>
                    <a:pt x="393" y="896"/>
                  </a:cubicBezTo>
                  <a:cubicBezTo>
                    <a:pt x="390" y="905"/>
                    <a:pt x="376" y="907"/>
                    <a:pt x="373" y="894"/>
                  </a:cubicBezTo>
                  <a:cubicBezTo>
                    <a:pt x="370" y="882"/>
                    <a:pt x="369" y="871"/>
                    <a:pt x="371" y="855"/>
                  </a:cubicBezTo>
                  <a:cubicBezTo>
                    <a:pt x="374" y="829"/>
                    <a:pt x="378" y="802"/>
                    <a:pt x="408" y="761"/>
                  </a:cubicBezTo>
                  <a:cubicBezTo>
                    <a:pt x="422" y="741"/>
                    <a:pt x="456" y="701"/>
                    <a:pt x="457" y="677"/>
                  </a:cubicBezTo>
                  <a:cubicBezTo>
                    <a:pt x="458" y="654"/>
                    <a:pt x="380" y="651"/>
                    <a:pt x="322" y="613"/>
                  </a:cubicBezTo>
                  <a:cubicBezTo>
                    <a:pt x="274" y="581"/>
                    <a:pt x="263" y="531"/>
                    <a:pt x="263" y="531"/>
                  </a:cubicBezTo>
                  <a:cubicBezTo>
                    <a:pt x="263" y="531"/>
                    <a:pt x="246" y="553"/>
                    <a:pt x="209" y="576"/>
                  </a:cubicBezTo>
                  <a:cubicBezTo>
                    <a:pt x="184" y="590"/>
                    <a:pt x="138" y="601"/>
                    <a:pt x="138" y="601"/>
                  </a:cubicBezTo>
                  <a:cubicBezTo>
                    <a:pt x="146" y="612"/>
                    <a:pt x="152" y="625"/>
                    <a:pt x="156" y="636"/>
                  </a:cubicBezTo>
                  <a:cubicBezTo>
                    <a:pt x="162" y="652"/>
                    <a:pt x="157" y="661"/>
                    <a:pt x="151" y="667"/>
                  </a:cubicBezTo>
                  <a:cubicBezTo>
                    <a:pt x="152" y="674"/>
                    <a:pt x="150" y="681"/>
                    <a:pt x="147" y="688"/>
                  </a:cubicBezTo>
                  <a:cubicBezTo>
                    <a:pt x="140" y="683"/>
                    <a:pt x="136" y="674"/>
                    <a:pt x="136" y="674"/>
                  </a:cubicBezTo>
                  <a:cubicBezTo>
                    <a:pt x="126" y="675"/>
                    <a:pt x="120" y="668"/>
                    <a:pt x="117" y="655"/>
                  </a:cubicBezTo>
                  <a:cubicBezTo>
                    <a:pt x="115" y="648"/>
                    <a:pt x="114" y="636"/>
                    <a:pt x="115" y="631"/>
                  </a:cubicBezTo>
                  <a:cubicBezTo>
                    <a:pt x="115" y="622"/>
                    <a:pt x="112" y="619"/>
                    <a:pt x="108" y="619"/>
                  </a:cubicBezTo>
                  <a:cubicBezTo>
                    <a:pt x="104" y="619"/>
                    <a:pt x="102" y="622"/>
                    <a:pt x="101" y="627"/>
                  </a:cubicBezTo>
                  <a:cubicBezTo>
                    <a:pt x="101" y="636"/>
                    <a:pt x="99" y="649"/>
                    <a:pt x="97" y="654"/>
                  </a:cubicBezTo>
                  <a:cubicBezTo>
                    <a:pt x="95" y="662"/>
                    <a:pt x="88" y="674"/>
                    <a:pt x="79" y="674"/>
                  </a:cubicBezTo>
                  <a:cubicBezTo>
                    <a:pt x="79" y="674"/>
                    <a:pt x="74" y="687"/>
                    <a:pt x="68" y="690"/>
                  </a:cubicBezTo>
                  <a:cubicBezTo>
                    <a:pt x="63" y="685"/>
                    <a:pt x="65" y="670"/>
                    <a:pt x="65" y="670"/>
                  </a:cubicBezTo>
                  <a:cubicBezTo>
                    <a:pt x="60" y="665"/>
                    <a:pt x="57" y="656"/>
                    <a:pt x="64" y="639"/>
                  </a:cubicBezTo>
                  <a:cubicBezTo>
                    <a:pt x="70" y="627"/>
                    <a:pt x="74" y="623"/>
                    <a:pt x="80" y="617"/>
                  </a:cubicBezTo>
                  <a:cubicBezTo>
                    <a:pt x="85" y="611"/>
                    <a:pt x="87" y="608"/>
                    <a:pt x="83" y="604"/>
                  </a:cubicBezTo>
                  <a:cubicBezTo>
                    <a:pt x="81" y="601"/>
                    <a:pt x="78" y="602"/>
                    <a:pt x="73" y="605"/>
                  </a:cubicBezTo>
                  <a:cubicBezTo>
                    <a:pt x="62" y="612"/>
                    <a:pt x="35" y="625"/>
                    <a:pt x="18" y="612"/>
                  </a:cubicBezTo>
                  <a:cubicBezTo>
                    <a:pt x="11" y="614"/>
                    <a:pt x="4" y="611"/>
                    <a:pt x="0" y="608"/>
                  </a:cubicBezTo>
                  <a:cubicBezTo>
                    <a:pt x="3" y="600"/>
                    <a:pt x="10" y="595"/>
                    <a:pt x="17" y="593"/>
                  </a:cubicBezTo>
                  <a:cubicBezTo>
                    <a:pt x="24" y="582"/>
                    <a:pt x="40" y="576"/>
                    <a:pt x="73" y="580"/>
                  </a:cubicBezTo>
                  <a:cubicBezTo>
                    <a:pt x="77" y="581"/>
                    <a:pt x="82" y="581"/>
                    <a:pt x="84" y="576"/>
                  </a:cubicBezTo>
                  <a:cubicBezTo>
                    <a:pt x="85" y="572"/>
                    <a:pt x="84" y="568"/>
                    <a:pt x="78" y="565"/>
                  </a:cubicBezTo>
                  <a:cubicBezTo>
                    <a:pt x="73" y="563"/>
                    <a:pt x="64" y="559"/>
                    <a:pt x="53" y="551"/>
                  </a:cubicBezTo>
                  <a:cubicBezTo>
                    <a:pt x="43" y="544"/>
                    <a:pt x="36" y="535"/>
                    <a:pt x="40" y="524"/>
                  </a:cubicBezTo>
                  <a:cubicBezTo>
                    <a:pt x="40" y="524"/>
                    <a:pt x="34" y="517"/>
                    <a:pt x="32" y="509"/>
                  </a:cubicBezTo>
                  <a:cubicBezTo>
                    <a:pt x="39" y="507"/>
                    <a:pt x="46" y="508"/>
                    <a:pt x="51" y="511"/>
                  </a:cubicBezTo>
                  <a:cubicBezTo>
                    <a:pt x="59" y="507"/>
                    <a:pt x="71" y="511"/>
                    <a:pt x="80" y="519"/>
                  </a:cubicBezTo>
                  <a:cubicBezTo>
                    <a:pt x="88" y="526"/>
                    <a:pt x="101" y="542"/>
                    <a:pt x="113" y="557"/>
                  </a:cubicBezTo>
                  <a:cubicBezTo>
                    <a:pt x="113" y="557"/>
                    <a:pt x="155" y="552"/>
                    <a:pt x="189" y="514"/>
                  </a:cubicBezTo>
                  <a:cubicBezTo>
                    <a:pt x="210" y="491"/>
                    <a:pt x="214" y="454"/>
                    <a:pt x="215" y="421"/>
                  </a:cubicBezTo>
                  <a:cubicBezTo>
                    <a:pt x="216" y="416"/>
                    <a:pt x="213" y="410"/>
                    <a:pt x="209" y="408"/>
                  </a:cubicBezTo>
                  <a:cubicBezTo>
                    <a:pt x="202" y="405"/>
                    <a:pt x="194" y="411"/>
                    <a:pt x="189" y="413"/>
                  </a:cubicBezTo>
                  <a:cubicBezTo>
                    <a:pt x="184" y="415"/>
                    <a:pt x="173" y="412"/>
                    <a:pt x="177" y="401"/>
                  </a:cubicBezTo>
                  <a:cubicBezTo>
                    <a:pt x="182" y="389"/>
                    <a:pt x="185" y="383"/>
                    <a:pt x="195" y="372"/>
                  </a:cubicBezTo>
                  <a:cubicBezTo>
                    <a:pt x="200" y="366"/>
                    <a:pt x="213" y="353"/>
                    <a:pt x="229" y="344"/>
                  </a:cubicBezTo>
                  <a:cubicBezTo>
                    <a:pt x="215" y="334"/>
                    <a:pt x="199" y="320"/>
                    <a:pt x="185" y="306"/>
                  </a:cubicBezTo>
                  <a:cubicBezTo>
                    <a:pt x="173" y="294"/>
                    <a:pt x="153" y="263"/>
                    <a:pt x="142" y="239"/>
                  </a:cubicBezTo>
                  <a:cubicBezTo>
                    <a:pt x="140" y="246"/>
                    <a:pt x="138" y="257"/>
                    <a:pt x="135" y="264"/>
                  </a:cubicBezTo>
                  <a:cubicBezTo>
                    <a:pt x="129" y="279"/>
                    <a:pt x="121" y="282"/>
                    <a:pt x="113" y="283"/>
                  </a:cubicBezTo>
                  <a:cubicBezTo>
                    <a:pt x="109" y="288"/>
                    <a:pt x="103" y="292"/>
                    <a:pt x="96" y="295"/>
                  </a:cubicBezTo>
                  <a:cubicBezTo>
                    <a:pt x="94" y="288"/>
                    <a:pt x="98" y="277"/>
                    <a:pt x="98" y="277"/>
                  </a:cubicBezTo>
                  <a:cubicBezTo>
                    <a:pt x="89" y="270"/>
                    <a:pt x="91" y="260"/>
                    <a:pt x="95" y="249"/>
                  </a:cubicBezTo>
                  <a:cubicBezTo>
                    <a:pt x="99" y="240"/>
                    <a:pt x="105" y="234"/>
                    <a:pt x="108" y="230"/>
                  </a:cubicBezTo>
                  <a:cubicBezTo>
                    <a:pt x="114" y="224"/>
                    <a:pt x="115" y="220"/>
                    <a:pt x="111" y="217"/>
                  </a:cubicBezTo>
                  <a:cubicBezTo>
                    <a:pt x="108" y="214"/>
                    <a:pt x="104" y="215"/>
                    <a:pt x="100" y="219"/>
                  </a:cubicBezTo>
                  <a:cubicBezTo>
                    <a:pt x="95" y="226"/>
                    <a:pt x="84" y="235"/>
                    <a:pt x="80" y="238"/>
                  </a:cubicBezTo>
                  <a:cubicBezTo>
                    <a:pt x="73" y="242"/>
                    <a:pt x="57" y="244"/>
                    <a:pt x="51" y="239"/>
                  </a:cubicBezTo>
                  <a:cubicBezTo>
                    <a:pt x="51" y="239"/>
                    <a:pt x="39" y="244"/>
                    <a:pt x="32" y="243"/>
                  </a:cubicBezTo>
                  <a:cubicBezTo>
                    <a:pt x="33" y="236"/>
                    <a:pt x="43" y="226"/>
                    <a:pt x="43" y="226"/>
                  </a:cubicBezTo>
                  <a:cubicBezTo>
                    <a:pt x="44" y="217"/>
                    <a:pt x="45" y="213"/>
                    <a:pt x="62" y="204"/>
                  </a:cubicBezTo>
                  <a:cubicBezTo>
                    <a:pt x="69" y="200"/>
                    <a:pt x="82" y="198"/>
                    <a:pt x="90" y="198"/>
                  </a:cubicBezTo>
                  <a:cubicBezTo>
                    <a:pt x="99" y="198"/>
                    <a:pt x="103" y="194"/>
                    <a:pt x="103" y="190"/>
                  </a:cubicBezTo>
                  <a:cubicBezTo>
                    <a:pt x="103" y="186"/>
                    <a:pt x="99" y="183"/>
                    <a:pt x="92" y="183"/>
                  </a:cubicBezTo>
                  <a:cubicBezTo>
                    <a:pt x="77" y="184"/>
                    <a:pt x="51" y="175"/>
                    <a:pt x="46" y="154"/>
                  </a:cubicBezTo>
                  <a:cubicBezTo>
                    <a:pt x="40" y="151"/>
                    <a:pt x="37" y="144"/>
                    <a:pt x="35" y="140"/>
                  </a:cubicBezTo>
                  <a:cubicBezTo>
                    <a:pt x="43" y="136"/>
                    <a:pt x="52" y="137"/>
                    <a:pt x="57" y="139"/>
                  </a:cubicBezTo>
                  <a:cubicBezTo>
                    <a:pt x="73" y="132"/>
                    <a:pt x="90" y="138"/>
                    <a:pt x="108" y="165"/>
                  </a:cubicBezTo>
                  <a:cubicBezTo>
                    <a:pt x="113" y="172"/>
                    <a:pt x="126" y="169"/>
                    <a:pt x="121" y="158"/>
                  </a:cubicBezTo>
                  <a:cubicBezTo>
                    <a:pt x="119" y="153"/>
                    <a:pt x="116" y="143"/>
                    <a:pt x="112" y="131"/>
                  </a:cubicBezTo>
                  <a:cubicBezTo>
                    <a:pt x="109" y="119"/>
                    <a:pt x="110" y="107"/>
                    <a:pt x="120" y="101"/>
                  </a:cubicBezTo>
                  <a:cubicBezTo>
                    <a:pt x="120" y="101"/>
                    <a:pt x="120" y="91"/>
                    <a:pt x="124" y="84"/>
                  </a:cubicBezTo>
                  <a:cubicBezTo>
                    <a:pt x="130" y="88"/>
                    <a:pt x="135" y="92"/>
                    <a:pt x="137" y="98"/>
                  </a:cubicBezTo>
                  <a:cubicBezTo>
                    <a:pt x="145" y="100"/>
                    <a:pt x="152" y="112"/>
                    <a:pt x="155" y="122"/>
                  </a:cubicBezTo>
                  <a:cubicBezTo>
                    <a:pt x="157" y="132"/>
                    <a:pt x="159" y="150"/>
                    <a:pt x="155" y="173"/>
                  </a:cubicBezTo>
                  <a:cubicBezTo>
                    <a:pt x="161" y="195"/>
                    <a:pt x="176" y="213"/>
                    <a:pt x="187" y="225"/>
                  </a:cubicBezTo>
                  <a:cubicBezTo>
                    <a:pt x="206" y="246"/>
                    <a:pt x="245" y="271"/>
                    <a:pt x="272" y="286"/>
                  </a:cubicBezTo>
                  <a:cubicBezTo>
                    <a:pt x="275" y="283"/>
                    <a:pt x="279" y="280"/>
                    <a:pt x="282" y="276"/>
                  </a:cubicBezTo>
                  <a:cubicBezTo>
                    <a:pt x="285" y="273"/>
                    <a:pt x="284" y="269"/>
                    <a:pt x="283" y="265"/>
                  </a:cubicBezTo>
                  <a:cubicBezTo>
                    <a:pt x="279" y="259"/>
                    <a:pt x="269" y="258"/>
                    <a:pt x="264" y="257"/>
                  </a:cubicBezTo>
                  <a:cubicBezTo>
                    <a:pt x="258" y="256"/>
                    <a:pt x="252" y="248"/>
                    <a:pt x="262" y="241"/>
                  </a:cubicBezTo>
                  <a:cubicBezTo>
                    <a:pt x="272" y="234"/>
                    <a:pt x="283" y="230"/>
                    <a:pt x="297" y="226"/>
                  </a:cubicBezTo>
                  <a:cubicBezTo>
                    <a:pt x="307" y="224"/>
                    <a:pt x="326" y="221"/>
                    <a:pt x="348" y="227"/>
                  </a:cubicBezTo>
                  <a:cubicBezTo>
                    <a:pt x="348" y="227"/>
                    <a:pt x="360" y="213"/>
                    <a:pt x="354" y="208"/>
                  </a:cubicBezTo>
                  <a:cubicBezTo>
                    <a:pt x="332" y="191"/>
                    <a:pt x="289" y="202"/>
                    <a:pt x="289" y="202"/>
                  </a:cubicBezTo>
                  <a:cubicBezTo>
                    <a:pt x="273" y="179"/>
                    <a:pt x="287" y="173"/>
                    <a:pt x="311" y="173"/>
                  </a:cubicBezTo>
                  <a:cubicBezTo>
                    <a:pt x="330" y="172"/>
                    <a:pt x="351" y="175"/>
                    <a:pt x="374" y="183"/>
                  </a:cubicBezTo>
                  <a:cubicBezTo>
                    <a:pt x="389" y="171"/>
                    <a:pt x="384" y="136"/>
                    <a:pt x="363" y="126"/>
                  </a:cubicBezTo>
                  <a:cubicBezTo>
                    <a:pt x="318" y="105"/>
                    <a:pt x="283" y="127"/>
                    <a:pt x="283" y="127"/>
                  </a:cubicBezTo>
                  <a:cubicBezTo>
                    <a:pt x="273" y="125"/>
                    <a:pt x="263" y="120"/>
                    <a:pt x="258" y="109"/>
                  </a:cubicBezTo>
                  <a:cubicBezTo>
                    <a:pt x="253" y="97"/>
                    <a:pt x="257" y="83"/>
                    <a:pt x="257" y="83"/>
                  </a:cubicBezTo>
                  <a:cubicBezTo>
                    <a:pt x="246" y="76"/>
                    <a:pt x="246" y="52"/>
                    <a:pt x="315" y="57"/>
                  </a:cubicBezTo>
                  <a:cubicBezTo>
                    <a:pt x="315" y="57"/>
                    <a:pt x="308" y="38"/>
                    <a:pt x="313" y="22"/>
                  </a:cubicBezTo>
                  <a:cubicBezTo>
                    <a:pt x="320" y="2"/>
                    <a:pt x="395" y="13"/>
                    <a:pt x="412" y="9"/>
                  </a:cubicBezTo>
                  <a:cubicBezTo>
                    <a:pt x="416" y="8"/>
                    <a:pt x="424" y="5"/>
                    <a:pt x="429" y="4"/>
                  </a:cubicBezTo>
                  <a:cubicBezTo>
                    <a:pt x="439" y="0"/>
                    <a:pt x="443" y="11"/>
                    <a:pt x="440" y="17"/>
                  </a:cubicBezTo>
                  <a:cubicBezTo>
                    <a:pt x="434" y="27"/>
                    <a:pt x="432" y="40"/>
                    <a:pt x="432" y="40"/>
                  </a:cubicBezTo>
                  <a:cubicBezTo>
                    <a:pt x="432" y="40"/>
                    <a:pt x="460" y="47"/>
                    <a:pt x="484" y="77"/>
                  </a:cubicBezTo>
                  <a:cubicBezTo>
                    <a:pt x="497" y="93"/>
                    <a:pt x="502" y="118"/>
                    <a:pt x="504" y="130"/>
                  </a:cubicBezTo>
                  <a:cubicBezTo>
                    <a:pt x="507" y="142"/>
                    <a:pt x="495" y="143"/>
                    <a:pt x="490" y="139"/>
                  </a:cubicBezTo>
                  <a:cubicBezTo>
                    <a:pt x="486" y="136"/>
                    <a:pt x="480" y="129"/>
                    <a:pt x="472" y="131"/>
                  </a:cubicBezTo>
                  <a:cubicBezTo>
                    <a:pt x="467" y="131"/>
                    <a:pt x="462" y="139"/>
                    <a:pt x="460" y="144"/>
                  </a:cubicBezTo>
                  <a:cubicBezTo>
                    <a:pt x="488" y="159"/>
                    <a:pt x="497" y="192"/>
                    <a:pt x="500" y="205"/>
                  </a:cubicBezTo>
                  <a:cubicBezTo>
                    <a:pt x="502" y="220"/>
                    <a:pt x="501" y="232"/>
                    <a:pt x="500" y="244"/>
                  </a:cubicBezTo>
                  <a:cubicBezTo>
                    <a:pt x="498" y="256"/>
                    <a:pt x="486" y="253"/>
                    <a:pt x="483" y="248"/>
                  </a:cubicBezTo>
                  <a:cubicBezTo>
                    <a:pt x="481" y="244"/>
                    <a:pt x="477" y="235"/>
                    <a:pt x="469" y="234"/>
                  </a:cubicBezTo>
                  <a:cubicBezTo>
                    <a:pt x="462" y="233"/>
                    <a:pt x="457" y="239"/>
                    <a:pt x="454" y="245"/>
                  </a:cubicBezTo>
                  <a:cubicBezTo>
                    <a:pt x="464" y="261"/>
                    <a:pt x="468" y="280"/>
                    <a:pt x="469" y="290"/>
                  </a:cubicBezTo>
                  <a:cubicBezTo>
                    <a:pt x="471" y="305"/>
                    <a:pt x="470" y="316"/>
                    <a:pt x="468" y="328"/>
                  </a:cubicBezTo>
                  <a:cubicBezTo>
                    <a:pt x="466" y="340"/>
                    <a:pt x="454" y="337"/>
                    <a:pt x="452" y="332"/>
                  </a:cubicBezTo>
                  <a:cubicBezTo>
                    <a:pt x="449" y="328"/>
                    <a:pt x="445" y="319"/>
                    <a:pt x="438" y="317"/>
                  </a:cubicBezTo>
                  <a:cubicBezTo>
                    <a:pt x="430" y="316"/>
                    <a:pt x="424" y="325"/>
                    <a:pt x="421" y="331"/>
                  </a:cubicBezTo>
                  <a:cubicBezTo>
                    <a:pt x="437" y="348"/>
                    <a:pt x="443" y="373"/>
                    <a:pt x="445" y="384"/>
                  </a:cubicBezTo>
                  <a:cubicBezTo>
                    <a:pt x="447" y="398"/>
                    <a:pt x="446" y="410"/>
                    <a:pt x="445" y="422"/>
                  </a:cubicBezTo>
                  <a:cubicBezTo>
                    <a:pt x="443" y="434"/>
                    <a:pt x="431" y="433"/>
                    <a:pt x="428" y="426"/>
                  </a:cubicBezTo>
                  <a:cubicBezTo>
                    <a:pt x="426" y="421"/>
                    <a:pt x="423" y="413"/>
                    <a:pt x="415" y="411"/>
                  </a:cubicBezTo>
                  <a:cubicBezTo>
                    <a:pt x="410" y="411"/>
                    <a:pt x="404" y="415"/>
                    <a:pt x="401" y="419"/>
                  </a:cubicBezTo>
                  <a:cubicBezTo>
                    <a:pt x="398" y="435"/>
                    <a:pt x="402" y="450"/>
                    <a:pt x="405" y="465"/>
                  </a:cubicBezTo>
                  <a:cubicBezTo>
                    <a:pt x="410" y="490"/>
                    <a:pt x="423" y="514"/>
                    <a:pt x="455" y="537"/>
                  </a:cubicBezTo>
                  <a:cubicBezTo>
                    <a:pt x="490" y="563"/>
                    <a:pt x="534" y="604"/>
                    <a:pt x="548" y="655"/>
                  </a:cubicBezTo>
                  <a:cubicBezTo>
                    <a:pt x="578" y="642"/>
                    <a:pt x="606" y="613"/>
                    <a:pt x="571" y="564"/>
                  </a:cubicBezTo>
                  <a:cubicBezTo>
                    <a:pt x="537" y="518"/>
                    <a:pt x="510" y="503"/>
                    <a:pt x="495" y="448"/>
                  </a:cubicBezTo>
                  <a:cubicBezTo>
                    <a:pt x="487" y="416"/>
                    <a:pt x="492" y="382"/>
                    <a:pt x="520" y="347"/>
                  </a:cubicBezTo>
                  <a:cubicBezTo>
                    <a:pt x="516" y="341"/>
                    <a:pt x="514" y="334"/>
                    <a:pt x="514" y="326"/>
                  </a:cubicBezTo>
                  <a:cubicBezTo>
                    <a:pt x="513" y="312"/>
                    <a:pt x="514" y="292"/>
                    <a:pt x="528" y="270"/>
                  </a:cubicBezTo>
                  <a:cubicBezTo>
                    <a:pt x="540" y="249"/>
                    <a:pt x="562" y="223"/>
                    <a:pt x="594" y="208"/>
                  </a:cubicBezTo>
                  <a:cubicBezTo>
                    <a:pt x="602" y="213"/>
                    <a:pt x="603" y="228"/>
                    <a:pt x="601" y="232"/>
                  </a:cubicBezTo>
                  <a:cubicBezTo>
                    <a:pt x="591" y="251"/>
                    <a:pt x="554" y="278"/>
                    <a:pt x="553" y="289"/>
                  </a:cubicBezTo>
                  <a:cubicBezTo>
                    <a:pt x="553" y="295"/>
                    <a:pt x="568" y="305"/>
                    <a:pt x="573" y="303"/>
                  </a:cubicBezTo>
                  <a:cubicBezTo>
                    <a:pt x="584" y="299"/>
                    <a:pt x="595" y="272"/>
                    <a:pt x="599" y="266"/>
                  </a:cubicBezTo>
                  <a:cubicBezTo>
                    <a:pt x="603" y="262"/>
                    <a:pt x="616" y="262"/>
                    <a:pt x="615" y="274"/>
                  </a:cubicBezTo>
                  <a:cubicBezTo>
                    <a:pt x="614" y="286"/>
                    <a:pt x="612" y="298"/>
                    <a:pt x="606" y="312"/>
                  </a:cubicBezTo>
                  <a:cubicBezTo>
                    <a:pt x="601" y="325"/>
                    <a:pt x="583" y="353"/>
                    <a:pt x="547" y="358"/>
                  </a:cubicBezTo>
                  <a:cubicBezTo>
                    <a:pt x="543" y="359"/>
                    <a:pt x="540" y="358"/>
                    <a:pt x="537" y="358"/>
                  </a:cubicBezTo>
                  <a:cubicBezTo>
                    <a:pt x="515" y="387"/>
                    <a:pt x="518" y="417"/>
                    <a:pt x="521" y="434"/>
                  </a:cubicBezTo>
                  <a:cubicBezTo>
                    <a:pt x="528" y="470"/>
                    <a:pt x="552" y="490"/>
                    <a:pt x="583" y="530"/>
                  </a:cubicBezTo>
                  <a:cubicBezTo>
                    <a:pt x="611" y="566"/>
                    <a:pt x="625" y="586"/>
                    <a:pt x="617" y="62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4" name="Freeform 15"/>
            <p:cNvSpPr>
              <a:spLocks/>
            </p:cNvSpPr>
            <p:nvPr/>
          </p:nvSpPr>
          <p:spPr bwMode="auto">
            <a:xfrm>
              <a:off x="530760" y="284909"/>
              <a:ext cx="28320" cy="29607"/>
            </a:xfrm>
            <a:custGeom>
              <a:avLst/>
              <a:gdLst>
                <a:gd name="T0" fmla="*/ 49 w 99"/>
                <a:gd name="T1" fmla="*/ 99 h 99"/>
                <a:gd name="T2" fmla="*/ 13 w 99"/>
                <a:gd name="T3" fmla="*/ 49 h 99"/>
                <a:gd name="T4" fmla="*/ 25 w 99"/>
                <a:gd name="T5" fmla="*/ 1 h 99"/>
                <a:gd name="T6" fmla="*/ 48 w 99"/>
                <a:gd name="T7" fmla="*/ 10 h 99"/>
                <a:gd name="T8" fmla="*/ 51 w 99"/>
                <a:gd name="T9" fmla="*/ 10 h 99"/>
                <a:gd name="T10" fmla="*/ 74 w 99"/>
                <a:gd name="T11" fmla="*/ 1 h 99"/>
                <a:gd name="T12" fmla="*/ 86 w 99"/>
                <a:gd name="T13" fmla="*/ 49 h 99"/>
                <a:gd name="T14" fmla="*/ 49 w 99"/>
                <a:gd name="T15" fmla="*/ 99 h 99"/>
                <a:gd name="T16" fmla="*/ 49 w 99"/>
                <a:gd name="T1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99">
                  <a:moveTo>
                    <a:pt x="49" y="99"/>
                  </a:moveTo>
                  <a:cubicBezTo>
                    <a:pt x="39" y="82"/>
                    <a:pt x="25" y="66"/>
                    <a:pt x="13" y="49"/>
                  </a:cubicBezTo>
                  <a:cubicBezTo>
                    <a:pt x="0" y="30"/>
                    <a:pt x="2" y="6"/>
                    <a:pt x="25" y="1"/>
                  </a:cubicBezTo>
                  <a:cubicBezTo>
                    <a:pt x="32" y="0"/>
                    <a:pt x="41" y="3"/>
                    <a:pt x="48" y="10"/>
                  </a:cubicBezTo>
                  <a:cubicBezTo>
                    <a:pt x="49" y="11"/>
                    <a:pt x="50" y="11"/>
                    <a:pt x="51" y="10"/>
                  </a:cubicBezTo>
                  <a:cubicBezTo>
                    <a:pt x="57" y="3"/>
                    <a:pt x="67" y="0"/>
                    <a:pt x="74" y="1"/>
                  </a:cubicBezTo>
                  <a:cubicBezTo>
                    <a:pt x="97" y="6"/>
                    <a:pt x="99" y="30"/>
                    <a:pt x="86" y="49"/>
                  </a:cubicBezTo>
                  <a:cubicBezTo>
                    <a:pt x="74" y="66"/>
                    <a:pt x="60" y="82"/>
                    <a:pt x="49" y="99"/>
                  </a:cubicBezTo>
                  <a:lnTo>
                    <a:pt x="49" y="99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5" name="Freeform 16"/>
            <p:cNvSpPr>
              <a:spLocks/>
            </p:cNvSpPr>
            <p:nvPr/>
          </p:nvSpPr>
          <p:spPr bwMode="auto">
            <a:xfrm>
              <a:off x="530760" y="749621"/>
              <a:ext cx="28320" cy="28320"/>
            </a:xfrm>
            <a:custGeom>
              <a:avLst/>
              <a:gdLst>
                <a:gd name="T0" fmla="*/ 49 w 99"/>
                <a:gd name="T1" fmla="*/ 99 h 99"/>
                <a:gd name="T2" fmla="*/ 13 w 99"/>
                <a:gd name="T3" fmla="*/ 49 h 99"/>
                <a:gd name="T4" fmla="*/ 25 w 99"/>
                <a:gd name="T5" fmla="*/ 1 h 99"/>
                <a:gd name="T6" fmla="*/ 48 w 99"/>
                <a:gd name="T7" fmla="*/ 10 h 99"/>
                <a:gd name="T8" fmla="*/ 51 w 99"/>
                <a:gd name="T9" fmla="*/ 10 h 99"/>
                <a:gd name="T10" fmla="*/ 74 w 99"/>
                <a:gd name="T11" fmla="*/ 1 h 99"/>
                <a:gd name="T12" fmla="*/ 86 w 99"/>
                <a:gd name="T13" fmla="*/ 49 h 99"/>
                <a:gd name="T14" fmla="*/ 49 w 99"/>
                <a:gd name="T15" fmla="*/ 99 h 99"/>
                <a:gd name="T16" fmla="*/ 49 w 99"/>
                <a:gd name="T1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99">
                  <a:moveTo>
                    <a:pt x="49" y="99"/>
                  </a:moveTo>
                  <a:cubicBezTo>
                    <a:pt x="39" y="82"/>
                    <a:pt x="25" y="66"/>
                    <a:pt x="13" y="49"/>
                  </a:cubicBezTo>
                  <a:cubicBezTo>
                    <a:pt x="0" y="30"/>
                    <a:pt x="2" y="6"/>
                    <a:pt x="25" y="1"/>
                  </a:cubicBezTo>
                  <a:cubicBezTo>
                    <a:pt x="32" y="0"/>
                    <a:pt x="41" y="3"/>
                    <a:pt x="48" y="10"/>
                  </a:cubicBezTo>
                  <a:cubicBezTo>
                    <a:pt x="49" y="11"/>
                    <a:pt x="50" y="11"/>
                    <a:pt x="51" y="10"/>
                  </a:cubicBezTo>
                  <a:cubicBezTo>
                    <a:pt x="57" y="3"/>
                    <a:pt x="67" y="0"/>
                    <a:pt x="74" y="1"/>
                  </a:cubicBezTo>
                  <a:cubicBezTo>
                    <a:pt x="97" y="6"/>
                    <a:pt x="99" y="30"/>
                    <a:pt x="86" y="49"/>
                  </a:cubicBezTo>
                  <a:cubicBezTo>
                    <a:pt x="74" y="66"/>
                    <a:pt x="60" y="82"/>
                    <a:pt x="49" y="99"/>
                  </a:cubicBezTo>
                  <a:lnTo>
                    <a:pt x="49" y="99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Freeform 17"/>
            <p:cNvSpPr>
              <a:spLocks/>
            </p:cNvSpPr>
            <p:nvPr/>
          </p:nvSpPr>
          <p:spPr bwMode="auto">
            <a:xfrm>
              <a:off x="579677" y="726449"/>
              <a:ext cx="29607" cy="28320"/>
            </a:xfrm>
            <a:custGeom>
              <a:avLst/>
              <a:gdLst>
                <a:gd name="T0" fmla="*/ 50 w 100"/>
                <a:gd name="T1" fmla="*/ 99 h 99"/>
                <a:gd name="T2" fmla="*/ 13 w 100"/>
                <a:gd name="T3" fmla="*/ 49 h 99"/>
                <a:gd name="T4" fmla="*/ 25 w 100"/>
                <a:gd name="T5" fmla="*/ 2 h 99"/>
                <a:gd name="T6" fmla="*/ 49 w 100"/>
                <a:gd name="T7" fmla="*/ 10 h 99"/>
                <a:gd name="T8" fmla="*/ 51 w 100"/>
                <a:gd name="T9" fmla="*/ 10 h 99"/>
                <a:gd name="T10" fmla="*/ 74 w 100"/>
                <a:gd name="T11" fmla="*/ 2 h 99"/>
                <a:gd name="T12" fmla="*/ 87 w 100"/>
                <a:gd name="T13" fmla="*/ 49 h 99"/>
                <a:gd name="T14" fmla="*/ 50 w 100"/>
                <a:gd name="T15" fmla="*/ 99 h 99"/>
                <a:gd name="T16" fmla="*/ 50 w 100"/>
                <a:gd name="T1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99">
                  <a:moveTo>
                    <a:pt x="50" y="99"/>
                  </a:moveTo>
                  <a:cubicBezTo>
                    <a:pt x="39" y="83"/>
                    <a:pt x="25" y="66"/>
                    <a:pt x="13" y="49"/>
                  </a:cubicBezTo>
                  <a:cubicBezTo>
                    <a:pt x="0" y="30"/>
                    <a:pt x="2" y="6"/>
                    <a:pt x="25" y="2"/>
                  </a:cubicBezTo>
                  <a:cubicBezTo>
                    <a:pt x="32" y="0"/>
                    <a:pt x="42" y="3"/>
                    <a:pt x="49" y="10"/>
                  </a:cubicBezTo>
                  <a:cubicBezTo>
                    <a:pt x="49" y="11"/>
                    <a:pt x="50" y="11"/>
                    <a:pt x="51" y="10"/>
                  </a:cubicBezTo>
                  <a:cubicBezTo>
                    <a:pt x="58" y="3"/>
                    <a:pt x="67" y="0"/>
                    <a:pt x="74" y="2"/>
                  </a:cubicBezTo>
                  <a:cubicBezTo>
                    <a:pt x="97" y="6"/>
                    <a:pt x="100" y="30"/>
                    <a:pt x="87" y="49"/>
                  </a:cubicBezTo>
                  <a:cubicBezTo>
                    <a:pt x="75" y="66"/>
                    <a:pt x="61" y="83"/>
                    <a:pt x="50" y="99"/>
                  </a:cubicBezTo>
                  <a:lnTo>
                    <a:pt x="50" y="99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Freeform 18"/>
            <p:cNvSpPr>
              <a:spLocks/>
            </p:cNvSpPr>
            <p:nvPr/>
          </p:nvSpPr>
          <p:spPr bwMode="auto">
            <a:xfrm>
              <a:off x="530760" y="466417"/>
              <a:ext cx="28320" cy="28320"/>
            </a:xfrm>
            <a:custGeom>
              <a:avLst/>
              <a:gdLst>
                <a:gd name="T0" fmla="*/ 49 w 99"/>
                <a:gd name="T1" fmla="*/ 99 h 99"/>
                <a:gd name="T2" fmla="*/ 13 w 99"/>
                <a:gd name="T3" fmla="*/ 49 h 99"/>
                <a:gd name="T4" fmla="*/ 25 w 99"/>
                <a:gd name="T5" fmla="*/ 1 h 99"/>
                <a:gd name="T6" fmla="*/ 48 w 99"/>
                <a:gd name="T7" fmla="*/ 10 h 99"/>
                <a:gd name="T8" fmla="*/ 51 w 99"/>
                <a:gd name="T9" fmla="*/ 10 h 99"/>
                <a:gd name="T10" fmla="*/ 74 w 99"/>
                <a:gd name="T11" fmla="*/ 1 h 99"/>
                <a:gd name="T12" fmla="*/ 86 w 99"/>
                <a:gd name="T13" fmla="*/ 49 h 99"/>
                <a:gd name="T14" fmla="*/ 49 w 99"/>
                <a:gd name="T15" fmla="*/ 99 h 99"/>
                <a:gd name="T16" fmla="*/ 49 w 99"/>
                <a:gd name="T1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99">
                  <a:moveTo>
                    <a:pt x="49" y="99"/>
                  </a:moveTo>
                  <a:cubicBezTo>
                    <a:pt x="39" y="82"/>
                    <a:pt x="25" y="66"/>
                    <a:pt x="13" y="49"/>
                  </a:cubicBezTo>
                  <a:cubicBezTo>
                    <a:pt x="0" y="30"/>
                    <a:pt x="2" y="6"/>
                    <a:pt x="25" y="1"/>
                  </a:cubicBezTo>
                  <a:cubicBezTo>
                    <a:pt x="32" y="0"/>
                    <a:pt x="41" y="3"/>
                    <a:pt x="48" y="10"/>
                  </a:cubicBezTo>
                  <a:cubicBezTo>
                    <a:pt x="49" y="10"/>
                    <a:pt x="50" y="10"/>
                    <a:pt x="51" y="10"/>
                  </a:cubicBezTo>
                  <a:cubicBezTo>
                    <a:pt x="57" y="3"/>
                    <a:pt x="67" y="0"/>
                    <a:pt x="74" y="1"/>
                  </a:cubicBezTo>
                  <a:cubicBezTo>
                    <a:pt x="97" y="6"/>
                    <a:pt x="99" y="30"/>
                    <a:pt x="86" y="49"/>
                  </a:cubicBezTo>
                  <a:cubicBezTo>
                    <a:pt x="74" y="66"/>
                    <a:pt x="60" y="82"/>
                    <a:pt x="49" y="99"/>
                  </a:cubicBezTo>
                  <a:lnTo>
                    <a:pt x="49" y="99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8" name="Freeform 19"/>
            <p:cNvSpPr>
              <a:spLocks/>
            </p:cNvSpPr>
            <p:nvPr/>
          </p:nvSpPr>
          <p:spPr bwMode="auto">
            <a:xfrm>
              <a:off x="579677" y="311942"/>
              <a:ext cx="29607" cy="28320"/>
            </a:xfrm>
            <a:custGeom>
              <a:avLst/>
              <a:gdLst>
                <a:gd name="T0" fmla="*/ 50 w 100"/>
                <a:gd name="T1" fmla="*/ 99 h 99"/>
                <a:gd name="T2" fmla="*/ 13 w 100"/>
                <a:gd name="T3" fmla="*/ 49 h 99"/>
                <a:gd name="T4" fmla="*/ 25 w 100"/>
                <a:gd name="T5" fmla="*/ 2 h 99"/>
                <a:gd name="T6" fmla="*/ 49 w 100"/>
                <a:gd name="T7" fmla="*/ 10 h 99"/>
                <a:gd name="T8" fmla="*/ 51 w 100"/>
                <a:gd name="T9" fmla="*/ 10 h 99"/>
                <a:gd name="T10" fmla="*/ 74 w 100"/>
                <a:gd name="T11" fmla="*/ 2 h 99"/>
                <a:gd name="T12" fmla="*/ 87 w 100"/>
                <a:gd name="T13" fmla="*/ 49 h 99"/>
                <a:gd name="T14" fmla="*/ 50 w 100"/>
                <a:gd name="T15" fmla="*/ 99 h 99"/>
                <a:gd name="T16" fmla="*/ 50 w 100"/>
                <a:gd name="T1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99">
                  <a:moveTo>
                    <a:pt x="50" y="99"/>
                  </a:moveTo>
                  <a:cubicBezTo>
                    <a:pt x="39" y="83"/>
                    <a:pt x="25" y="66"/>
                    <a:pt x="13" y="49"/>
                  </a:cubicBezTo>
                  <a:cubicBezTo>
                    <a:pt x="0" y="30"/>
                    <a:pt x="2" y="6"/>
                    <a:pt x="25" y="2"/>
                  </a:cubicBezTo>
                  <a:cubicBezTo>
                    <a:pt x="32" y="0"/>
                    <a:pt x="42" y="3"/>
                    <a:pt x="49" y="10"/>
                  </a:cubicBezTo>
                  <a:cubicBezTo>
                    <a:pt x="49" y="11"/>
                    <a:pt x="50" y="11"/>
                    <a:pt x="51" y="10"/>
                  </a:cubicBezTo>
                  <a:cubicBezTo>
                    <a:pt x="58" y="3"/>
                    <a:pt x="67" y="0"/>
                    <a:pt x="74" y="2"/>
                  </a:cubicBezTo>
                  <a:cubicBezTo>
                    <a:pt x="97" y="6"/>
                    <a:pt x="100" y="30"/>
                    <a:pt x="87" y="49"/>
                  </a:cubicBezTo>
                  <a:cubicBezTo>
                    <a:pt x="75" y="66"/>
                    <a:pt x="61" y="83"/>
                    <a:pt x="50" y="99"/>
                  </a:cubicBezTo>
                  <a:lnTo>
                    <a:pt x="50" y="99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9" name="Freeform 20"/>
            <p:cNvSpPr>
              <a:spLocks/>
            </p:cNvSpPr>
            <p:nvPr/>
          </p:nvSpPr>
          <p:spPr bwMode="auto">
            <a:xfrm>
              <a:off x="583538" y="546229"/>
              <a:ext cx="28320" cy="28320"/>
            </a:xfrm>
            <a:custGeom>
              <a:avLst/>
              <a:gdLst>
                <a:gd name="T0" fmla="*/ 50 w 99"/>
                <a:gd name="T1" fmla="*/ 99 h 99"/>
                <a:gd name="T2" fmla="*/ 13 w 99"/>
                <a:gd name="T3" fmla="*/ 49 h 99"/>
                <a:gd name="T4" fmla="*/ 25 w 99"/>
                <a:gd name="T5" fmla="*/ 2 h 99"/>
                <a:gd name="T6" fmla="*/ 49 w 99"/>
                <a:gd name="T7" fmla="*/ 10 h 99"/>
                <a:gd name="T8" fmla="*/ 51 w 99"/>
                <a:gd name="T9" fmla="*/ 10 h 99"/>
                <a:gd name="T10" fmla="*/ 74 w 99"/>
                <a:gd name="T11" fmla="*/ 2 h 99"/>
                <a:gd name="T12" fmla="*/ 86 w 99"/>
                <a:gd name="T13" fmla="*/ 49 h 99"/>
                <a:gd name="T14" fmla="*/ 50 w 99"/>
                <a:gd name="T15" fmla="*/ 99 h 99"/>
                <a:gd name="T16" fmla="*/ 50 w 99"/>
                <a:gd name="T1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99">
                  <a:moveTo>
                    <a:pt x="50" y="99"/>
                  </a:moveTo>
                  <a:cubicBezTo>
                    <a:pt x="39" y="83"/>
                    <a:pt x="25" y="67"/>
                    <a:pt x="13" y="49"/>
                  </a:cubicBezTo>
                  <a:cubicBezTo>
                    <a:pt x="0" y="31"/>
                    <a:pt x="2" y="6"/>
                    <a:pt x="25" y="2"/>
                  </a:cubicBezTo>
                  <a:cubicBezTo>
                    <a:pt x="32" y="0"/>
                    <a:pt x="42" y="3"/>
                    <a:pt x="49" y="10"/>
                  </a:cubicBezTo>
                  <a:cubicBezTo>
                    <a:pt x="49" y="11"/>
                    <a:pt x="50" y="11"/>
                    <a:pt x="51" y="10"/>
                  </a:cubicBezTo>
                  <a:cubicBezTo>
                    <a:pt x="58" y="3"/>
                    <a:pt x="67" y="0"/>
                    <a:pt x="74" y="2"/>
                  </a:cubicBezTo>
                  <a:cubicBezTo>
                    <a:pt x="97" y="6"/>
                    <a:pt x="99" y="31"/>
                    <a:pt x="86" y="49"/>
                  </a:cubicBezTo>
                  <a:cubicBezTo>
                    <a:pt x="75" y="67"/>
                    <a:pt x="60" y="83"/>
                    <a:pt x="50" y="99"/>
                  </a:cubicBezTo>
                  <a:lnTo>
                    <a:pt x="50" y="99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0" name="Freeform 21"/>
            <p:cNvSpPr>
              <a:spLocks/>
            </p:cNvSpPr>
            <p:nvPr/>
          </p:nvSpPr>
          <p:spPr bwMode="auto">
            <a:xfrm>
              <a:off x="499865" y="282334"/>
              <a:ext cx="7724" cy="496894"/>
            </a:xfrm>
            <a:custGeom>
              <a:avLst/>
              <a:gdLst>
                <a:gd name="T0" fmla="*/ 14 w 28"/>
                <a:gd name="T1" fmla="*/ 0 h 1693"/>
                <a:gd name="T2" fmla="*/ 28 w 28"/>
                <a:gd name="T3" fmla="*/ 3 h 1693"/>
                <a:gd name="T4" fmla="*/ 28 w 28"/>
                <a:gd name="T5" fmla="*/ 1690 h 1693"/>
                <a:gd name="T6" fmla="*/ 14 w 28"/>
                <a:gd name="T7" fmla="*/ 1693 h 1693"/>
                <a:gd name="T8" fmla="*/ 0 w 28"/>
                <a:gd name="T9" fmla="*/ 1690 h 1693"/>
                <a:gd name="T10" fmla="*/ 0 w 28"/>
                <a:gd name="T11" fmla="*/ 3 h 1693"/>
                <a:gd name="T12" fmla="*/ 14 w 28"/>
                <a:gd name="T13" fmla="*/ 0 h 1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693">
                  <a:moveTo>
                    <a:pt x="14" y="0"/>
                  </a:moveTo>
                  <a:cubicBezTo>
                    <a:pt x="14" y="0"/>
                    <a:pt x="23" y="1"/>
                    <a:pt x="28" y="3"/>
                  </a:cubicBezTo>
                  <a:lnTo>
                    <a:pt x="28" y="1690"/>
                  </a:lnTo>
                  <a:cubicBezTo>
                    <a:pt x="18" y="1693"/>
                    <a:pt x="14" y="1693"/>
                    <a:pt x="14" y="1693"/>
                  </a:cubicBezTo>
                  <a:cubicBezTo>
                    <a:pt x="14" y="1693"/>
                    <a:pt x="10" y="1693"/>
                    <a:pt x="0" y="1690"/>
                  </a:cubicBezTo>
                  <a:lnTo>
                    <a:pt x="0" y="3"/>
                  </a:lnTo>
                  <a:cubicBezTo>
                    <a:pt x="4" y="1"/>
                    <a:pt x="14" y="0"/>
                    <a:pt x="14" y="0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1" name="Freeform 22"/>
            <p:cNvSpPr>
              <a:spLocks noEditPoints="1"/>
            </p:cNvSpPr>
            <p:nvPr/>
          </p:nvSpPr>
          <p:spPr bwMode="auto">
            <a:xfrm>
              <a:off x="232108" y="611881"/>
              <a:ext cx="52779" cy="55353"/>
            </a:xfrm>
            <a:custGeom>
              <a:avLst/>
              <a:gdLst>
                <a:gd name="T0" fmla="*/ 150 w 178"/>
                <a:gd name="T1" fmla="*/ 88 h 189"/>
                <a:gd name="T2" fmla="*/ 145 w 178"/>
                <a:gd name="T3" fmla="*/ 71 h 189"/>
                <a:gd name="T4" fmla="*/ 103 w 178"/>
                <a:gd name="T5" fmla="*/ 84 h 189"/>
                <a:gd name="T6" fmla="*/ 107 w 178"/>
                <a:gd name="T7" fmla="*/ 98 h 189"/>
                <a:gd name="T8" fmla="*/ 135 w 178"/>
                <a:gd name="T9" fmla="*/ 109 h 189"/>
                <a:gd name="T10" fmla="*/ 150 w 178"/>
                <a:gd name="T11" fmla="*/ 88 h 189"/>
                <a:gd name="T12" fmla="*/ 91 w 178"/>
                <a:gd name="T13" fmla="*/ 105 h 189"/>
                <a:gd name="T14" fmla="*/ 87 w 178"/>
                <a:gd name="T15" fmla="*/ 90 h 189"/>
                <a:gd name="T16" fmla="*/ 46 w 178"/>
                <a:gd name="T17" fmla="*/ 103 h 189"/>
                <a:gd name="T18" fmla="*/ 41 w 178"/>
                <a:gd name="T19" fmla="*/ 120 h 189"/>
                <a:gd name="T20" fmla="*/ 74 w 178"/>
                <a:gd name="T21" fmla="*/ 138 h 189"/>
                <a:gd name="T22" fmla="*/ 91 w 178"/>
                <a:gd name="T23" fmla="*/ 105 h 189"/>
                <a:gd name="T24" fmla="*/ 29 w 178"/>
                <a:gd name="T25" fmla="*/ 137 h 189"/>
                <a:gd name="T26" fmla="*/ 15 w 178"/>
                <a:gd name="T27" fmla="*/ 92 h 189"/>
                <a:gd name="T28" fmla="*/ 0 w 178"/>
                <a:gd name="T29" fmla="*/ 46 h 189"/>
                <a:gd name="T30" fmla="*/ 14 w 178"/>
                <a:gd name="T31" fmla="*/ 41 h 189"/>
                <a:gd name="T32" fmla="*/ 24 w 178"/>
                <a:gd name="T33" fmla="*/ 66 h 189"/>
                <a:gd name="T34" fmla="*/ 132 w 178"/>
                <a:gd name="T35" fmla="*/ 32 h 189"/>
                <a:gd name="T36" fmla="*/ 122 w 178"/>
                <a:gd name="T37" fmla="*/ 5 h 189"/>
                <a:gd name="T38" fmla="*/ 137 w 178"/>
                <a:gd name="T39" fmla="*/ 0 h 189"/>
                <a:gd name="T40" fmla="*/ 168 w 178"/>
                <a:gd name="T41" fmla="*/ 86 h 189"/>
                <a:gd name="T42" fmla="*/ 149 w 178"/>
                <a:gd name="T43" fmla="*/ 151 h 189"/>
                <a:gd name="T44" fmla="*/ 112 w 178"/>
                <a:gd name="T45" fmla="*/ 136 h 189"/>
                <a:gd name="T46" fmla="*/ 87 w 178"/>
                <a:gd name="T47" fmla="*/ 180 h 189"/>
                <a:gd name="T48" fmla="*/ 29 w 178"/>
                <a:gd name="T49" fmla="*/ 137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8" h="189">
                  <a:moveTo>
                    <a:pt x="150" y="88"/>
                  </a:moveTo>
                  <a:cubicBezTo>
                    <a:pt x="148" y="82"/>
                    <a:pt x="146" y="77"/>
                    <a:pt x="145" y="71"/>
                  </a:cubicBezTo>
                  <a:lnTo>
                    <a:pt x="103" y="84"/>
                  </a:lnTo>
                  <a:lnTo>
                    <a:pt x="107" y="98"/>
                  </a:lnTo>
                  <a:cubicBezTo>
                    <a:pt x="111" y="110"/>
                    <a:pt x="125" y="113"/>
                    <a:pt x="135" y="109"/>
                  </a:cubicBezTo>
                  <a:cubicBezTo>
                    <a:pt x="145" y="106"/>
                    <a:pt x="154" y="100"/>
                    <a:pt x="150" y="88"/>
                  </a:cubicBezTo>
                  <a:close/>
                  <a:moveTo>
                    <a:pt x="91" y="105"/>
                  </a:moveTo>
                  <a:lnTo>
                    <a:pt x="87" y="90"/>
                  </a:lnTo>
                  <a:lnTo>
                    <a:pt x="46" y="103"/>
                  </a:lnTo>
                  <a:cubicBezTo>
                    <a:pt x="38" y="105"/>
                    <a:pt x="38" y="109"/>
                    <a:pt x="41" y="120"/>
                  </a:cubicBezTo>
                  <a:cubicBezTo>
                    <a:pt x="46" y="134"/>
                    <a:pt x="57" y="144"/>
                    <a:pt x="74" y="138"/>
                  </a:cubicBezTo>
                  <a:cubicBezTo>
                    <a:pt x="88" y="134"/>
                    <a:pt x="96" y="120"/>
                    <a:pt x="91" y="105"/>
                  </a:cubicBezTo>
                  <a:close/>
                  <a:moveTo>
                    <a:pt x="29" y="137"/>
                  </a:moveTo>
                  <a:cubicBezTo>
                    <a:pt x="24" y="122"/>
                    <a:pt x="20" y="107"/>
                    <a:pt x="15" y="92"/>
                  </a:cubicBezTo>
                  <a:lnTo>
                    <a:pt x="0" y="46"/>
                  </a:lnTo>
                  <a:lnTo>
                    <a:pt x="14" y="41"/>
                  </a:lnTo>
                  <a:lnTo>
                    <a:pt x="24" y="66"/>
                  </a:lnTo>
                  <a:lnTo>
                    <a:pt x="132" y="32"/>
                  </a:lnTo>
                  <a:lnTo>
                    <a:pt x="122" y="5"/>
                  </a:lnTo>
                  <a:lnTo>
                    <a:pt x="137" y="0"/>
                  </a:lnTo>
                  <a:cubicBezTo>
                    <a:pt x="148" y="28"/>
                    <a:pt x="159" y="57"/>
                    <a:pt x="168" y="86"/>
                  </a:cubicBezTo>
                  <a:cubicBezTo>
                    <a:pt x="178" y="117"/>
                    <a:pt x="171" y="144"/>
                    <a:pt x="149" y="151"/>
                  </a:cubicBezTo>
                  <a:cubicBezTo>
                    <a:pt x="135" y="155"/>
                    <a:pt x="121" y="147"/>
                    <a:pt x="112" y="136"/>
                  </a:cubicBezTo>
                  <a:cubicBezTo>
                    <a:pt x="112" y="155"/>
                    <a:pt x="106" y="174"/>
                    <a:pt x="87" y="180"/>
                  </a:cubicBezTo>
                  <a:cubicBezTo>
                    <a:pt x="58" y="189"/>
                    <a:pt x="37" y="162"/>
                    <a:pt x="29" y="137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2" name="Freeform 23"/>
            <p:cNvSpPr>
              <a:spLocks noEditPoints="1"/>
            </p:cNvSpPr>
            <p:nvPr/>
          </p:nvSpPr>
          <p:spPr bwMode="auto">
            <a:xfrm>
              <a:off x="253992" y="665947"/>
              <a:ext cx="55353" cy="64365"/>
            </a:xfrm>
            <a:custGeom>
              <a:avLst/>
              <a:gdLst>
                <a:gd name="T0" fmla="*/ 150 w 191"/>
                <a:gd name="T1" fmla="*/ 77 h 218"/>
                <a:gd name="T2" fmla="*/ 146 w 191"/>
                <a:gd name="T3" fmla="*/ 69 h 218"/>
                <a:gd name="T4" fmla="*/ 96 w 191"/>
                <a:gd name="T5" fmla="*/ 95 h 218"/>
                <a:gd name="T6" fmla="*/ 100 w 191"/>
                <a:gd name="T7" fmla="*/ 101 h 218"/>
                <a:gd name="T8" fmla="*/ 137 w 191"/>
                <a:gd name="T9" fmla="*/ 111 h 218"/>
                <a:gd name="T10" fmla="*/ 150 w 191"/>
                <a:gd name="T11" fmla="*/ 77 h 218"/>
                <a:gd name="T12" fmla="*/ 60 w 191"/>
                <a:gd name="T13" fmla="*/ 218 h 218"/>
                <a:gd name="T14" fmla="*/ 52 w 191"/>
                <a:gd name="T15" fmla="*/ 192 h 218"/>
                <a:gd name="T16" fmla="*/ 91 w 191"/>
                <a:gd name="T17" fmla="*/ 106 h 218"/>
                <a:gd name="T18" fmla="*/ 87 w 191"/>
                <a:gd name="T19" fmla="*/ 100 h 218"/>
                <a:gd name="T20" fmla="*/ 46 w 191"/>
                <a:gd name="T21" fmla="*/ 122 h 218"/>
                <a:gd name="T22" fmla="*/ 52 w 191"/>
                <a:gd name="T23" fmla="*/ 139 h 218"/>
                <a:gd name="T24" fmla="*/ 39 w 191"/>
                <a:gd name="T25" fmla="*/ 146 h 218"/>
                <a:gd name="T26" fmla="*/ 21 w 191"/>
                <a:gd name="T27" fmla="*/ 111 h 218"/>
                <a:gd name="T28" fmla="*/ 0 w 191"/>
                <a:gd name="T29" fmla="*/ 72 h 218"/>
                <a:gd name="T30" fmla="*/ 13 w 191"/>
                <a:gd name="T31" fmla="*/ 65 h 218"/>
                <a:gd name="T32" fmla="*/ 26 w 191"/>
                <a:gd name="T33" fmla="*/ 86 h 218"/>
                <a:gd name="T34" fmla="*/ 126 w 191"/>
                <a:gd name="T35" fmla="*/ 33 h 218"/>
                <a:gd name="T36" fmla="*/ 112 w 191"/>
                <a:gd name="T37" fmla="*/ 8 h 218"/>
                <a:gd name="T38" fmla="*/ 126 w 191"/>
                <a:gd name="T39" fmla="*/ 0 h 218"/>
                <a:gd name="T40" fmla="*/ 150 w 191"/>
                <a:gd name="T41" fmla="*/ 41 h 218"/>
                <a:gd name="T42" fmla="*/ 167 w 191"/>
                <a:gd name="T43" fmla="*/ 71 h 218"/>
                <a:gd name="T44" fmla="*/ 161 w 191"/>
                <a:gd name="T45" fmla="*/ 149 h 218"/>
                <a:gd name="T46" fmla="*/ 110 w 191"/>
                <a:gd name="T47" fmla="*/ 138 h 218"/>
                <a:gd name="T48" fmla="*/ 72 w 191"/>
                <a:gd name="T49" fmla="*/ 201 h 218"/>
                <a:gd name="T50" fmla="*/ 75 w 191"/>
                <a:gd name="T51" fmla="*/ 215 h 218"/>
                <a:gd name="T52" fmla="*/ 60 w 191"/>
                <a:gd name="T53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1" h="218">
                  <a:moveTo>
                    <a:pt x="150" y="77"/>
                  </a:moveTo>
                  <a:lnTo>
                    <a:pt x="146" y="69"/>
                  </a:lnTo>
                  <a:lnTo>
                    <a:pt x="96" y="95"/>
                  </a:lnTo>
                  <a:lnTo>
                    <a:pt x="100" y="101"/>
                  </a:lnTo>
                  <a:cubicBezTo>
                    <a:pt x="108" y="117"/>
                    <a:pt x="124" y="118"/>
                    <a:pt x="137" y="111"/>
                  </a:cubicBezTo>
                  <a:cubicBezTo>
                    <a:pt x="149" y="105"/>
                    <a:pt x="159" y="93"/>
                    <a:pt x="150" y="77"/>
                  </a:cubicBezTo>
                  <a:close/>
                  <a:moveTo>
                    <a:pt x="60" y="218"/>
                  </a:moveTo>
                  <a:lnTo>
                    <a:pt x="52" y="192"/>
                  </a:lnTo>
                  <a:cubicBezTo>
                    <a:pt x="44" y="170"/>
                    <a:pt x="80" y="124"/>
                    <a:pt x="91" y="106"/>
                  </a:cubicBezTo>
                  <a:lnTo>
                    <a:pt x="87" y="100"/>
                  </a:lnTo>
                  <a:lnTo>
                    <a:pt x="46" y="122"/>
                  </a:lnTo>
                  <a:lnTo>
                    <a:pt x="52" y="139"/>
                  </a:lnTo>
                  <a:lnTo>
                    <a:pt x="39" y="146"/>
                  </a:lnTo>
                  <a:lnTo>
                    <a:pt x="21" y="111"/>
                  </a:lnTo>
                  <a:lnTo>
                    <a:pt x="0" y="72"/>
                  </a:lnTo>
                  <a:lnTo>
                    <a:pt x="13" y="65"/>
                  </a:lnTo>
                  <a:lnTo>
                    <a:pt x="26" y="86"/>
                  </a:lnTo>
                  <a:lnTo>
                    <a:pt x="126" y="33"/>
                  </a:lnTo>
                  <a:lnTo>
                    <a:pt x="112" y="8"/>
                  </a:lnTo>
                  <a:lnTo>
                    <a:pt x="126" y="0"/>
                  </a:lnTo>
                  <a:cubicBezTo>
                    <a:pt x="134" y="14"/>
                    <a:pt x="144" y="31"/>
                    <a:pt x="150" y="41"/>
                  </a:cubicBezTo>
                  <a:cubicBezTo>
                    <a:pt x="152" y="44"/>
                    <a:pt x="164" y="64"/>
                    <a:pt x="167" y="71"/>
                  </a:cubicBezTo>
                  <a:cubicBezTo>
                    <a:pt x="191" y="116"/>
                    <a:pt x="183" y="137"/>
                    <a:pt x="161" y="149"/>
                  </a:cubicBezTo>
                  <a:cubicBezTo>
                    <a:pt x="141" y="159"/>
                    <a:pt x="124" y="156"/>
                    <a:pt x="110" y="138"/>
                  </a:cubicBezTo>
                  <a:cubicBezTo>
                    <a:pt x="107" y="144"/>
                    <a:pt x="72" y="196"/>
                    <a:pt x="72" y="201"/>
                  </a:cubicBezTo>
                  <a:cubicBezTo>
                    <a:pt x="72" y="208"/>
                    <a:pt x="73" y="207"/>
                    <a:pt x="75" y="215"/>
                  </a:cubicBezTo>
                  <a:lnTo>
                    <a:pt x="60" y="218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Freeform 24"/>
            <p:cNvSpPr>
              <a:spLocks noEditPoints="1"/>
            </p:cNvSpPr>
            <p:nvPr/>
          </p:nvSpPr>
          <p:spPr bwMode="auto">
            <a:xfrm>
              <a:off x="282312" y="727737"/>
              <a:ext cx="54066" cy="50204"/>
            </a:xfrm>
            <a:custGeom>
              <a:avLst/>
              <a:gdLst>
                <a:gd name="T0" fmla="*/ 134 w 183"/>
                <a:gd name="T1" fmla="*/ 26 h 169"/>
                <a:gd name="T2" fmla="*/ 88 w 183"/>
                <a:gd name="T3" fmla="*/ 40 h 169"/>
                <a:gd name="T4" fmla="*/ 109 w 183"/>
                <a:gd name="T5" fmla="*/ 65 h 169"/>
                <a:gd name="T6" fmla="*/ 134 w 183"/>
                <a:gd name="T7" fmla="*/ 26 h 169"/>
                <a:gd name="T8" fmla="*/ 85 w 183"/>
                <a:gd name="T9" fmla="*/ 144 h 169"/>
                <a:gd name="T10" fmla="*/ 55 w 183"/>
                <a:gd name="T11" fmla="*/ 107 h 169"/>
                <a:gd name="T12" fmla="*/ 66 w 183"/>
                <a:gd name="T13" fmla="*/ 98 h 169"/>
                <a:gd name="T14" fmla="*/ 81 w 183"/>
                <a:gd name="T15" fmla="*/ 113 h 169"/>
                <a:gd name="T16" fmla="*/ 100 w 183"/>
                <a:gd name="T17" fmla="*/ 82 h 169"/>
                <a:gd name="T18" fmla="*/ 70 w 183"/>
                <a:gd name="T19" fmla="*/ 44 h 169"/>
                <a:gd name="T20" fmla="*/ 35 w 183"/>
                <a:gd name="T21" fmla="*/ 55 h 169"/>
                <a:gd name="T22" fmla="*/ 49 w 183"/>
                <a:gd name="T23" fmla="*/ 77 h 169"/>
                <a:gd name="T24" fmla="*/ 38 w 183"/>
                <a:gd name="T25" fmla="*/ 86 h 169"/>
                <a:gd name="T26" fmla="*/ 17 w 183"/>
                <a:gd name="T27" fmla="*/ 59 h 169"/>
                <a:gd name="T28" fmla="*/ 0 w 183"/>
                <a:gd name="T29" fmla="*/ 39 h 169"/>
                <a:gd name="T30" fmla="*/ 11 w 183"/>
                <a:gd name="T31" fmla="*/ 30 h 169"/>
                <a:gd name="T32" fmla="*/ 21 w 183"/>
                <a:gd name="T33" fmla="*/ 39 h 169"/>
                <a:gd name="T34" fmla="*/ 155 w 183"/>
                <a:gd name="T35" fmla="*/ 0 h 169"/>
                <a:gd name="T36" fmla="*/ 179 w 183"/>
                <a:gd name="T37" fmla="*/ 10 h 169"/>
                <a:gd name="T38" fmla="*/ 183 w 183"/>
                <a:gd name="T39" fmla="*/ 15 h 169"/>
                <a:gd name="T40" fmla="*/ 108 w 183"/>
                <a:gd name="T41" fmla="*/ 147 h 169"/>
                <a:gd name="T42" fmla="*/ 115 w 183"/>
                <a:gd name="T43" fmla="*/ 160 h 169"/>
                <a:gd name="T44" fmla="*/ 104 w 183"/>
                <a:gd name="T45" fmla="*/ 169 h 169"/>
                <a:gd name="T46" fmla="*/ 85 w 183"/>
                <a:gd name="T47" fmla="*/ 14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3" h="169">
                  <a:moveTo>
                    <a:pt x="134" y="26"/>
                  </a:moveTo>
                  <a:lnTo>
                    <a:pt x="88" y="40"/>
                  </a:lnTo>
                  <a:lnTo>
                    <a:pt x="109" y="65"/>
                  </a:lnTo>
                  <a:lnTo>
                    <a:pt x="134" y="26"/>
                  </a:lnTo>
                  <a:close/>
                  <a:moveTo>
                    <a:pt x="85" y="144"/>
                  </a:moveTo>
                  <a:lnTo>
                    <a:pt x="55" y="107"/>
                  </a:lnTo>
                  <a:lnTo>
                    <a:pt x="66" y="98"/>
                  </a:lnTo>
                  <a:lnTo>
                    <a:pt x="81" y="113"/>
                  </a:lnTo>
                  <a:lnTo>
                    <a:pt x="100" y="82"/>
                  </a:lnTo>
                  <a:lnTo>
                    <a:pt x="70" y="44"/>
                  </a:lnTo>
                  <a:lnTo>
                    <a:pt x="35" y="55"/>
                  </a:lnTo>
                  <a:lnTo>
                    <a:pt x="49" y="77"/>
                  </a:lnTo>
                  <a:lnTo>
                    <a:pt x="38" y="86"/>
                  </a:lnTo>
                  <a:lnTo>
                    <a:pt x="17" y="59"/>
                  </a:lnTo>
                  <a:lnTo>
                    <a:pt x="0" y="39"/>
                  </a:lnTo>
                  <a:lnTo>
                    <a:pt x="11" y="30"/>
                  </a:lnTo>
                  <a:lnTo>
                    <a:pt x="21" y="39"/>
                  </a:lnTo>
                  <a:lnTo>
                    <a:pt x="155" y="0"/>
                  </a:lnTo>
                  <a:cubicBezTo>
                    <a:pt x="162" y="5"/>
                    <a:pt x="172" y="8"/>
                    <a:pt x="179" y="10"/>
                  </a:cubicBezTo>
                  <a:lnTo>
                    <a:pt x="183" y="15"/>
                  </a:lnTo>
                  <a:lnTo>
                    <a:pt x="108" y="147"/>
                  </a:lnTo>
                  <a:lnTo>
                    <a:pt x="115" y="160"/>
                  </a:lnTo>
                  <a:lnTo>
                    <a:pt x="104" y="169"/>
                  </a:lnTo>
                  <a:lnTo>
                    <a:pt x="85" y="144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4" name="Freeform 25"/>
            <p:cNvSpPr>
              <a:spLocks/>
            </p:cNvSpPr>
            <p:nvPr/>
          </p:nvSpPr>
          <p:spPr bwMode="auto">
            <a:xfrm>
              <a:off x="328655" y="752195"/>
              <a:ext cx="60502" cy="60502"/>
            </a:xfrm>
            <a:custGeom>
              <a:avLst/>
              <a:gdLst>
                <a:gd name="T0" fmla="*/ 178 w 206"/>
                <a:gd name="T1" fmla="*/ 118 h 205"/>
                <a:gd name="T2" fmla="*/ 129 w 206"/>
                <a:gd name="T3" fmla="*/ 177 h 205"/>
                <a:gd name="T4" fmla="*/ 41 w 206"/>
                <a:gd name="T5" fmla="*/ 177 h 205"/>
                <a:gd name="T6" fmla="*/ 19 w 206"/>
                <a:gd name="T7" fmla="*/ 93 h 205"/>
                <a:gd name="T8" fmla="*/ 72 w 206"/>
                <a:gd name="T9" fmla="*/ 29 h 205"/>
                <a:gd name="T10" fmla="*/ 54 w 206"/>
                <a:gd name="T11" fmla="*/ 12 h 205"/>
                <a:gd name="T12" fmla="*/ 63 w 206"/>
                <a:gd name="T13" fmla="*/ 0 h 205"/>
                <a:gd name="T14" fmla="*/ 97 w 206"/>
                <a:gd name="T15" fmla="*/ 29 h 205"/>
                <a:gd name="T16" fmla="*/ 134 w 206"/>
                <a:gd name="T17" fmla="*/ 59 h 205"/>
                <a:gd name="T18" fmla="*/ 124 w 206"/>
                <a:gd name="T19" fmla="*/ 70 h 205"/>
                <a:gd name="T20" fmla="*/ 104 w 206"/>
                <a:gd name="T21" fmla="*/ 56 h 205"/>
                <a:gd name="T22" fmla="*/ 55 w 206"/>
                <a:gd name="T23" fmla="*/ 115 h 205"/>
                <a:gd name="T24" fmla="*/ 57 w 206"/>
                <a:gd name="T25" fmla="*/ 164 h 205"/>
                <a:gd name="T26" fmla="*/ 112 w 206"/>
                <a:gd name="T27" fmla="*/ 163 h 205"/>
                <a:gd name="T28" fmla="*/ 161 w 206"/>
                <a:gd name="T29" fmla="*/ 104 h 205"/>
                <a:gd name="T30" fmla="*/ 144 w 206"/>
                <a:gd name="T31" fmla="*/ 87 h 205"/>
                <a:gd name="T32" fmla="*/ 154 w 206"/>
                <a:gd name="T33" fmla="*/ 76 h 205"/>
                <a:gd name="T34" fmla="*/ 179 w 206"/>
                <a:gd name="T35" fmla="*/ 97 h 205"/>
                <a:gd name="T36" fmla="*/ 206 w 206"/>
                <a:gd name="T37" fmla="*/ 119 h 205"/>
                <a:gd name="T38" fmla="*/ 197 w 206"/>
                <a:gd name="T39" fmla="*/ 131 h 205"/>
                <a:gd name="T40" fmla="*/ 178 w 206"/>
                <a:gd name="T41" fmla="*/ 118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6" h="205">
                  <a:moveTo>
                    <a:pt x="178" y="118"/>
                  </a:moveTo>
                  <a:lnTo>
                    <a:pt x="129" y="177"/>
                  </a:lnTo>
                  <a:cubicBezTo>
                    <a:pt x="106" y="205"/>
                    <a:pt x="74" y="204"/>
                    <a:pt x="41" y="177"/>
                  </a:cubicBezTo>
                  <a:cubicBezTo>
                    <a:pt x="10" y="151"/>
                    <a:pt x="0" y="115"/>
                    <a:pt x="19" y="93"/>
                  </a:cubicBezTo>
                  <a:lnTo>
                    <a:pt x="72" y="29"/>
                  </a:lnTo>
                  <a:lnTo>
                    <a:pt x="54" y="12"/>
                  </a:lnTo>
                  <a:lnTo>
                    <a:pt x="63" y="0"/>
                  </a:lnTo>
                  <a:lnTo>
                    <a:pt x="97" y="29"/>
                  </a:lnTo>
                  <a:lnTo>
                    <a:pt x="134" y="59"/>
                  </a:lnTo>
                  <a:lnTo>
                    <a:pt x="124" y="70"/>
                  </a:lnTo>
                  <a:lnTo>
                    <a:pt x="104" y="56"/>
                  </a:lnTo>
                  <a:lnTo>
                    <a:pt x="55" y="115"/>
                  </a:lnTo>
                  <a:cubicBezTo>
                    <a:pt x="37" y="136"/>
                    <a:pt x="47" y="156"/>
                    <a:pt x="57" y="164"/>
                  </a:cubicBezTo>
                  <a:cubicBezTo>
                    <a:pt x="67" y="172"/>
                    <a:pt x="94" y="184"/>
                    <a:pt x="112" y="163"/>
                  </a:cubicBezTo>
                  <a:lnTo>
                    <a:pt x="161" y="104"/>
                  </a:lnTo>
                  <a:lnTo>
                    <a:pt x="144" y="87"/>
                  </a:lnTo>
                  <a:lnTo>
                    <a:pt x="154" y="76"/>
                  </a:lnTo>
                  <a:lnTo>
                    <a:pt x="179" y="97"/>
                  </a:lnTo>
                  <a:lnTo>
                    <a:pt x="206" y="119"/>
                  </a:lnTo>
                  <a:lnTo>
                    <a:pt x="197" y="131"/>
                  </a:lnTo>
                  <a:lnTo>
                    <a:pt x="178" y="118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5" name="Freeform 26"/>
            <p:cNvSpPr>
              <a:spLocks/>
            </p:cNvSpPr>
            <p:nvPr/>
          </p:nvSpPr>
          <p:spPr bwMode="auto">
            <a:xfrm>
              <a:off x="380146" y="792102"/>
              <a:ext cx="65651" cy="59215"/>
            </a:xfrm>
            <a:custGeom>
              <a:avLst/>
              <a:gdLst>
                <a:gd name="T0" fmla="*/ 196 w 223"/>
                <a:gd name="T1" fmla="*/ 80 h 201"/>
                <a:gd name="T2" fmla="*/ 142 w 223"/>
                <a:gd name="T3" fmla="*/ 201 h 201"/>
                <a:gd name="T4" fmla="*/ 119 w 223"/>
                <a:gd name="T5" fmla="*/ 191 h 201"/>
                <a:gd name="T6" fmla="*/ 83 w 223"/>
                <a:gd name="T7" fmla="*/ 60 h 201"/>
                <a:gd name="T8" fmla="*/ 48 w 223"/>
                <a:gd name="T9" fmla="*/ 139 h 201"/>
                <a:gd name="T10" fmla="*/ 68 w 223"/>
                <a:gd name="T11" fmla="*/ 150 h 201"/>
                <a:gd name="T12" fmla="*/ 61 w 223"/>
                <a:gd name="T13" fmla="*/ 164 h 201"/>
                <a:gd name="T14" fmla="*/ 33 w 223"/>
                <a:gd name="T15" fmla="*/ 150 h 201"/>
                <a:gd name="T16" fmla="*/ 0 w 223"/>
                <a:gd name="T17" fmla="*/ 136 h 201"/>
                <a:gd name="T18" fmla="*/ 6 w 223"/>
                <a:gd name="T19" fmla="*/ 123 h 201"/>
                <a:gd name="T20" fmla="*/ 27 w 223"/>
                <a:gd name="T21" fmla="*/ 130 h 201"/>
                <a:gd name="T22" fmla="*/ 72 w 223"/>
                <a:gd name="T23" fmla="*/ 30 h 201"/>
                <a:gd name="T24" fmla="*/ 50 w 223"/>
                <a:gd name="T25" fmla="*/ 14 h 201"/>
                <a:gd name="T26" fmla="*/ 56 w 223"/>
                <a:gd name="T27" fmla="*/ 0 h 201"/>
                <a:gd name="T28" fmla="*/ 111 w 223"/>
                <a:gd name="T29" fmla="*/ 25 h 201"/>
                <a:gd name="T30" fmla="*/ 145 w 223"/>
                <a:gd name="T31" fmla="*/ 143 h 201"/>
                <a:gd name="T32" fmla="*/ 176 w 223"/>
                <a:gd name="T33" fmla="*/ 72 h 201"/>
                <a:gd name="T34" fmla="*/ 156 w 223"/>
                <a:gd name="T35" fmla="*/ 61 h 201"/>
                <a:gd name="T36" fmla="*/ 162 w 223"/>
                <a:gd name="T37" fmla="*/ 47 h 201"/>
                <a:gd name="T38" fmla="*/ 191 w 223"/>
                <a:gd name="T39" fmla="*/ 60 h 201"/>
                <a:gd name="T40" fmla="*/ 223 w 223"/>
                <a:gd name="T41" fmla="*/ 74 h 201"/>
                <a:gd name="T42" fmla="*/ 217 w 223"/>
                <a:gd name="T43" fmla="*/ 88 h 201"/>
                <a:gd name="T44" fmla="*/ 196 w 223"/>
                <a:gd name="T45" fmla="*/ 8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3" h="201">
                  <a:moveTo>
                    <a:pt x="196" y="80"/>
                  </a:moveTo>
                  <a:lnTo>
                    <a:pt x="142" y="201"/>
                  </a:lnTo>
                  <a:lnTo>
                    <a:pt x="119" y="191"/>
                  </a:lnTo>
                  <a:lnTo>
                    <a:pt x="83" y="60"/>
                  </a:lnTo>
                  <a:lnTo>
                    <a:pt x="48" y="139"/>
                  </a:lnTo>
                  <a:lnTo>
                    <a:pt x="68" y="150"/>
                  </a:lnTo>
                  <a:lnTo>
                    <a:pt x="61" y="164"/>
                  </a:lnTo>
                  <a:lnTo>
                    <a:pt x="33" y="150"/>
                  </a:lnTo>
                  <a:lnTo>
                    <a:pt x="0" y="136"/>
                  </a:lnTo>
                  <a:lnTo>
                    <a:pt x="6" y="123"/>
                  </a:lnTo>
                  <a:lnTo>
                    <a:pt x="27" y="130"/>
                  </a:lnTo>
                  <a:lnTo>
                    <a:pt x="72" y="30"/>
                  </a:lnTo>
                  <a:cubicBezTo>
                    <a:pt x="70" y="24"/>
                    <a:pt x="64" y="20"/>
                    <a:pt x="50" y="14"/>
                  </a:cubicBezTo>
                  <a:lnTo>
                    <a:pt x="56" y="0"/>
                  </a:lnTo>
                  <a:lnTo>
                    <a:pt x="111" y="25"/>
                  </a:lnTo>
                  <a:lnTo>
                    <a:pt x="145" y="143"/>
                  </a:lnTo>
                  <a:lnTo>
                    <a:pt x="176" y="72"/>
                  </a:lnTo>
                  <a:lnTo>
                    <a:pt x="156" y="61"/>
                  </a:lnTo>
                  <a:lnTo>
                    <a:pt x="162" y="47"/>
                  </a:lnTo>
                  <a:lnTo>
                    <a:pt x="191" y="60"/>
                  </a:lnTo>
                  <a:lnTo>
                    <a:pt x="223" y="74"/>
                  </a:lnTo>
                  <a:lnTo>
                    <a:pt x="217" y="88"/>
                  </a:lnTo>
                  <a:lnTo>
                    <a:pt x="196" y="80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6" name="Freeform 27"/>
            <p:cNvSpPr>
              <a:spLocks/>
            </p:cNvSpPr>
            <p:nvPr/>
          </p:nvSpPr>
          <p:spPr bwMode="auto">
            <a:xfrm>
              <a:off x="452235" y="816560"/>
              <a:ext cx="37331" cy="47629"/>
            </a:xfrm>
            <a:custGeom>
              <a:avLst/>
              <a:gdLst>
                <a:gd name="T0" fmla="*/ 55 w 130"/>
                <a:gd name="T1" fmla="*/ 158 h 164"/>
                <a:gd name="T2" fmla="*/ 16 w 130"/>
                <a:gd name="T3" fmla="*/ 146 h 164"/>
                <a:gd name="T4" fmla="*/ 15 w 130"/>
                <a:gd name="T5" fmla="*/ 151 h 164"/>
                <a:gd name="T6" fmla="*/ 0 w 130"/>
                <a:gd name="T7" fmla="*/ 148 h 164"/>
                <a:gd name="T8" fmla="*/ 3 w 130"/>
                <a:gd name="T9" fmla="*/ 138 h 164"/>
                <a:gd name="T10" fmla="*/ 10 w 130"/>
                <a:gd name="T11" fmla="*/ 104 h 164"/>
                <a:gd name="T12" fmla="*/ 25 w 130"/>
                <a:gd name="T13" fmla="*/ 106 h 164"/>
                <a:gd name="T14" fmla="*/ 50 w 130"/>
                <a:gd name="T15" fmla="*/ 142 h 164"/>
                <a:gd name="T16" fmla="*/ 76 w 130"/>
                <a:gd name="T17" fmla="*/ 125 h 164"/>
                <a:gd name="T18" fmla="*/ 40 w 130"/>
                <a:gd name="T19" fmla="*/ 83 h 164"/>
                <a:gd name="T20" fmla="*/ 19 w 130"/>
                <a:gd name="T21" fmla="*/ 38 h 164"/>
                <a:gd name="T22" fmla="*/ 79 w 130"/>
                <a:gd name="T23" fmla="*/ 6 h 164"/>
                <a:gd name="T24" fmla="*/ 113 w 130"/>
                <a:gd name="T25" fmla="*/ 14 h 164"/>
                <a:gd name="T26" fmla="*/ 116 w 130"/>
                <a:gd name="T27" fmla="*/ 8 h 164"/>
                <a:gd name="T28" fmla="*/ 130 w 130"/>
                <a:gd name="T29" fmla="*/ 10 h 164"/>
                <a:gd name="T30" fmla="*/ 123 w 130"/>
                <a:gd name="T31" fmla="*/ 55 h 164"/>
                <a:gd name="T32" fmla="*/ 108 w 130"/>
                <a:gd name="T33" fmla="*/ 53 h 164"/>
                <a:gd name="T34" fmla="*/ 85 w 130"/>
                <a:gd name="T35" fmla="*/ 22 h 164"/>
                <a:gd name="T36" fmla="*/ 61 w 130"/>
                <a:gd name="T37" fmla="*/ 39 h 164"/>
                <a:gd name="T38" fmla="*/ 92 w 130"/>
                <a:gd name="T39" fmla="*/ 77 h 164"/>
                <a:gd name="T40" fmla="*/ 118 w 130"/>
                <a:gd name="T41" fmla="*/ 126 h 164"/>
                <a:gd name="T42" fmla="*/ 55 w 130"/>
                <a:gd name="T43" fmla="*/ 15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0" h="164">
                  <a:moveTo>
                    <a:pt x="55" y="158"/>
                  </a:moveTo>
                  <a:cubicBezTo>
                    <a:pt x="42" y="156"/>
                    <a:pt x="33" y="153"/>
                    <a:pt x="16" y="146"/>
                  </a:cubicBezTo>
                  <a:lnTo>
                    <a:pt x="15" y="151"/>
                  </a:lnTo>
                  <a:lnTo>
                    <a:pt x="0" y="148"/>
                  </a:lnTo>
                  <a:lnTo>
                    <a:pt x="3" y="138"/>
                  </a:lnTo>
                  <a:lnTo>
                    <a:pt x="10" y="104"/>
                  </a:lnTo>
                  <a:lnTo>
                    <a:pt x="25" y="106"/>
                  </a:lnTo>
                  <a:cubicBezTo>
                    <a:pt x="22" y="126"/>
                    <a:pt x="34" y="139"/>
                    <a:pt x="50" y="142"/>
                  </a:cubicBezTo>
                  <a:cubicBezTo>
                    <a:pt x="66" y="144"/>
                    <a:pt x="75" y="137"/>
                    <a:pt x="76" y="125"/>
                  </a:cubicBezTo>
                  <a:cubicBezTo>
                    <a:pt x="79" y="112"/>
                    <a:pt x="57" y="100"/>
                    <a:pt x="40" y="83"/>
                  </a:cubicBezTo>
                  <a:cubicBezTo>
                    <a:pt x="27" y="70"/>
                    <a:pt x="16" y="55"/>
                    <a:pt x="19" y="38"/>
                  </a:cubicBezTo>
                  <a:cubicBezTo>
                    <a:pt x="23" y="12"/>
                    <a:pt x="46" y="0"/>
                    <a:pt x="79" y="6"/>
                  </a:cubicBezTo>
                  <a:cubicBezTo>
                    <a:pt x="88" y="7"/>
                    <a:pt x="106" y="12"/>
                    <a:pt x="113" y="14"/>
                  </a:cubicBezTo>
                  <a:lnTo>
                    <a:pt x="116" y="8"/>
                  </a:lnTo>
                  <a:lnTo>
                    <a:pt x="130" y="10"/>
                  </a:lnTo>
                  <a:lnTo>
                    <a:pt x="123" y="55"/>
                  </a:lnTo>
                  <a:lnTo>
                    <a:pt x="108" y="53"/>
                  </a:lnTo>
                  <a:cubicBezTo>
                    <a:pt x="108" y="35"/>
                    <a:pt x="101" y="25"/>
                    <a:pt x="85" y="22"/>
                  </a:cubicBezTo>
                  <a:cubicBezTo>
                    <a:pt x="68" y="20"/>
                    <a:pt x="62" y="32"/>
                    <a:pt x="61" y="39"/>
                  </a:cubicBezTo>
                  <a:cubicBezTo>
                    <a:pt x="59" y="52"/>
                    <a:pt x="76" y="63"/>
                    <a:pt x="92" y="77"/>
                  </a:cubicBezTo>
                  <a:cubicBezTo>
                    <a:pt x="107" y="91"/>
                    <a:pt x="121" y="107"/>
                    <a:pt x="118" y="126"/>
                  </a:cubicBezTo>
                  <a:cubicBezTo>
                    <a:pt x="114" y="154"/>
                    <a:pt x="89" y="164"/>
                    <a:pt x="55" y="158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Freeform 28"/>
            <p:cNvSpPr>
              <a:spLocks/>
            </p:cNvSpPr>
            <p:nvPr/>
          </p:nvSpPr>
          <p:spPr bwMode="auto">
            <a:xfrm>
              <a:off x="501152" y="816560"/>
              <a:ext cx="45055" cy="48917"/>
            </a:xfrm>
            <a:custGeom>
              <a:avLst/>
              <a:gdLst>
                <a:gd name="T0" fmla="*/ 97 w 155"/>
                <a:gd name="T1" fmla="*/ 162 h 167"/>
                <a:gd name="T2" fmla="*/ 4 w 155"/>
                <a:gd name="T3" fmla="*/ 94 h 167"/>
                <a:gd name="T4" fmla="*/ 80 w 155"/>
                <a:gd name="T5" fmla="*/ 9 h 167"/>
                <a:gd name="T6" fmla="*/ 125 w 155"/>
                <a:gd name="T7" fmla="*/ 8 h 167"/>
                <a:gd name="T8" fmla="*/ 125 w 155"/>
                <a:gd name="T9" fmla="*/ 2 h 167"/>
                <a:gd name="T10" fmla="*/ 140 w 155"/>
                <a:gd name="T11" fmla="*/ 0 h 167"/>
                <a:gd name="T12" fmla="*/ 141 w 155"/>
                <a:gd name="T13" fmla="*/ 14 h 167"/>
                <a:gd name="T14" fmla="*/ 145 w 155"/>
                <a:gd name="T15" fmla="*/ 50 h 167"/>
                <a:gd name="T16" fmla="*/ 131 w 155"/>
                <a:gd name="T17" fmla="*/ 51 h 167"/>
                <a:gd name="T18" fmla="*/ 86 w 155"/>
                <a:gd name="T19" fmla="*/ 25 h 167"/>
                <a:gd name="T20" fmla="*/ 47 w 155"/>
                <a:gd name="T21" fmla="*/ 88 h 167"/>
                <a:gd name="T22" fmla="*/ 100 w 155"/>
                <a:gd name="T23" fmla="*/ 145 h 167"/>
                <a:gd name="T24" fmla="*/ 135 w 155"/>
                <a:gd name="T25" fmla="*/ 136 h 167"/>
                <a:gd name="T26" fmla="*/ 136 w 155"/>
                <a:gd name="T27" fmla="*/ 107 h 167"/>
                <a:gd name="T28" fmla="*/ 151 w 155"/>
                <a:gd name="T29" fmla="*/ 106 h 167"/>
                <a:gd name="T30" fmla="*/ 155 w 155"/>
                <a:gd name="T31" fmla="*/ 145 h 167"/>
                <a:gd name="T32" fmla="*/ 97 w 155"/>
                <a:gd name="T33" fmla="*/ 16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5" h="167">
                  <a:moveTo>
                    <a:pt x="97" y="162"/>
                  </a:moveTo>
                  <a:cubicBezTo>
                    <a:pt x="47" y="167"/>
                    <a:pt x="8" y="139"/>
                    <a:pt x="4" y="94"/>
                  </a:cubicBezTo>
                  <a:cubicBezTo>
                    <a:pt x="0" y="55"/>
                    <a:pt x="27" y="14"/>
                    <a:pt x="80" y="9"/>
                  </a:cubicBezTo>
                  <a:cubicBezTo>
                    <a:pt x="105" y="6"/>
                    <a:pt x="109" y="7"/>
                    <a:pt x="125" y="8"/>
                  </a:cubicBezTo>
                  <a:lnTo>
                    <a:pt x="125" y="2"/>
                  </a:lnTo>
                  <a:lnTo>
                    <a:pt x="140" y="0"/>
                  </a:lnTo>
                  <a:lnTo>
                    <a:pt x="141" y="14"/>
                  </a:lnTo>
                  <a:lnTo>
                    <a:pt x="145" y="50"/>
                  </a:lnTo>
                  <a:lnTo>
                    <a:pt x="131" y="51"/>
                  </a:lnTo>
                  <a:cubicBezTo>
                    <a:pt x="127" y="29"/>
                    <a:pt x="108" y="23"/>
                    <a:pt x="86" y="25"/>
                  </a:cubicBezTo>
                  <a:cubicBezTo>
                    <a:pt x="63" y="27"/>
                    <a:pt x="44" y="53"/>
                    <a:pt x="47" y="88"/>
                  </a:cubicBezTo>
                  <a:cubicBezTo>
                    <a:pt x="50" y="122"/>
                    <a:pt x="77" y="147"/>
                    <a:pt x="100" y="145"/>
                  </a:cubicBezTo>
                  <a:cubicBezTo>
                    <a:pt x="123" y="143"/>
                    <a:pt x="135" y="136"/>
                    <a:pt x="135" y="136"/>
                  </a:cubicBezTo>
                  <a:cubicBezTo>
                    <a:pt x="136" y="131"/>
                    <a:pt x="136" y="111"/>
                    <a:pt x="136" y="107"/>
                  </a:cubicBezTo>
                  <a:lnTo>
                    <a:pt x="151" y="106"/>
                  </a:lnTo>
                  <a:lnTo>
                    <a:pt x="155" y="145"/>
                  </a:lnTo>
                  <a:cubicBezTo>
                    <a:pt x="133" y="154"/>
                    <a:pt x="127" y="160"/>
                    <a:pt x="97" y="162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8" name="Freeform 29"/>
            <p:cNvSpPr>
              <a:spLocks/>
            </p:cNvSpPr>
            <p:nvPr/>
          </p:nvSpPr>
          <p:spPr bwMode="auto">
            <a:xfrm>
              <a:off x="553931" y="794676"/>
              <a:ext cx="72088" cy="61790"/>
            </a:xfrm>
            <a:custGeom>
              <a:avLst/>
              <a:gdLst>
                <a:gd name="T0" fmla="*/ 46 w 56"/>
                <a:gd name="T1" fmla="*/ 34 h 48"/>
                <a:gd name="T2" fmla="*/ 37 w 56"/>
                <a:gd name="T3" fmla="*/ 38 h 48"/>
                <a:gd name="T4" fmla="*/ 35 w 56"/>
                <a:gd name="T5" fmla="*/ 35 h 48"/>
                <a:gd name="T6" fmla="*/ 40 w 56"/>
                <a:gd name="T7" fmla="*/ 33 h 48"/>
                <a:gd name="T8" fmla="*/ 36 w 56"/>
                <a:gd name="T9" fmla="*/ 22 h 48"/>
                <a:gd name="T10" fmla="*/ 21 w 56"/>
                <a:gd name="T11" fmla="*/ 29 h 48"/>
                <a:gd name="T12" fmla="*/ 25 w 56"/>
                <a:gd name="T13" fmla="*/ 39 h 48"/>
                <a:gd name="T14" fmla="*/ 31 w 56"/>
                <a:gd name="T15" fmla="*/ 37 h 48"/>
                <a:gd name="T16" fmla="*/ 32 w 56"/>
                <a:gd name="T17" fmla="*/ 40 h 48"/>
                <a:gd name="T18" fmla="*/ 22 w 56"/>
                <a:gd name="T19" fmla="*/ 44 h 48"/>
                <a:gd name="T20" fmla="*/ 13 w 56"/>
                <a:gd name="T21" fmla="*/ 48 h 48"/>
                <a:gd name="T22" fmla="*/ 12 w 56"/>
                <a:gd name="T23" fmla="*/ 45 h 48"/>
                <a:gd name="T24" fmla="*/ 16 w 56"/>
                <a:gd name="T25" fmla="*/ 43 h 48"/>
                <a:gd name="T26" fmla="*/ 7 w 56"/>
                <a:gd name="T27" fmla="*/ 19 h 48"/>
                <a:gd name="T28" fmla="*/ 1 w 56"/>
                <a:gd name="T29" fmla="*/ 20 h 48"/>
                <a:gd name="T30" fmla="*/ 0 w 56"/>
                <a:gd name="T31" fmla="*/ 17 h 48"/>
                <a:gd name="T32" fmla="*/ 10 w 56"/>
                <a:gd name="T33" fmla="*/ 13 h 48"/>
                <a:gd name="T34" fmla="*/ 19 w 56"/>
                <a:gd name="T35" fmla="*/ 9 h 48"/>
                <a:gd name="T36" fmla="*/ 20 w 56"/>
                <a:gd name="T37" fmla="*/ 12 h 48"/>
                <a:gd name="T38" fmla="*/ 15 w 56"/>
                <a:gd name="T39" fmla="*/ 15 h 48"/>
                <a:gd name="T40" fmla="*/ 19 w 56"/>
                <a:gd name="T41" fmla="*/ 25 h 48"/>
                <a:gd name="T42" fmla="*/ 34 w 56"/>
                <a:gd name="T43" fmla="*/ 19 h 48"/>
                <a:gd name="T44" fmla="*/ 30 w 56"/>
                <a:gd name="T45" fmla="*/ 9 h 48"/>
                <a:gd name="T46" fmla="*/ 25 w 56"/>
                <a:gd name="T47" fmla="*/ 11 h 48"/>
                <a:gd name="T48" fmla="*/ 24 w 56"/>
                <a:gd name="T49" fmla="*/ 7 h 48"/>
                <a:gd name="T50" fmla="*/ 33 w 56"/>
                <a:gd name="T51" fmla="*/ 4 h 48"/>
                <a:gd name="T52" fmla="*/ 43 w 56"/>
                <a:gd name="T53" fmla="*/ 0 h 48"/>
                <a:gd name="T54" fmla="*/ 44 w 56"/>
                <a:gd name="T55" fmla="*/ 3 h 48"/>
                <a:gd name="T56" fmla="*/ 39 w 56"/>
                <a:gd name="T57" fmla="*/ 5 h 48"/>
                <a:gd name="T58" fmla="*/ 49 w 56"/>
                <a:gd name="T59" fmla="*/ 29 h 48"/>
                <a:gd name="T60" fmla="*/ 54 w 56"/>
                <a:gd name="T61" fmla="*/ 27 h 48"/>
                <a:gd name="T62" fmla="*/ 56 w 56"/>
                <a:gd name="T63" fmla="*/ 30 h 48"/>
                <a:gd name="T64" fmla="*/ 46 w 56"/>
                <a:gd name="T65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48">
                  <a:moveTo>
                    <a:pt x="46" y="34"/>
                  </a:moveTo>
                  <a:lnTo>
                    <a:pt x="37" y="38"/>
                  </a:lnTo>
                  <a:lnTo>
                    <a:pt x="35" y="35"/>
                  </a:lnTo>
                  <a:lnTo>
                    <a:pt x="40" y="33"/>
                  </a:lnTo>
                  <a:lnTo>
                    <a:pt x="36" y="22"/>
                  </a:lnTo>
                  <a:lnTo>
                    <a:pt x="21" y="29"/>
                  </a:lnTo>
                  <a:lnTo>
                    <a:pt x="25" y="39"/>
                  </a:lnTo>
                  <a:lnTo>
                    <a:pt x="31" y="37"/>
                  </a:lnTo>
                  <a:lnTo>
                    <a:pt x="32" y="40"/>
                  </a:lnTo>
                  <a:lnTo>
                    <a:pt x="22" y="44"/>
                  </a:lnTo>
                  <a:lnTo>
                    <a:pt x="13" y="48"/>
                  </a:lnTo>
                  <a:lnTo>
                    <a:pt x="12" y="45"/>
                  </a:lnTo>
                  <a:lnTo>
                    <a:pt x="16" y="43"/>
                  </a:lnTo>
                  <a:lnTo>
                    <a:pt x="7" y="19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0" y="13"/>
                  </a:lnTo>
                  <a:lnTo>
                    <a:pt x="19" y="9"/>
                  </a:lnTo>
                  <a:lnTo>
                    <a:pt x="20" y="12"/>
                  </a:lnTo>
                  <a:lnTo>
                    <a:pt x="15" y="15"/>
                  </a:lnTo>
                  <a:lnTo>
                    <a:pt x="19" y="25"/>
                  </a:lnTo>
                  <a:lnTo>
                    <a:pt x="34" y="19"/>
                  </a:lnTo>
                  <a:lnTo>
                    <a:pt x="30" y="9"/>
                  </a:lnTo>
                  <a:lnTo>
                    <a:pt x="25" y="11"/>
                  </a:lnTo>
                  <a:lnTo>
                    <a:pt x="24" y="7"/>
                  </a:lnTo>
                  <a:lnTo>
                    <a:pt x="33" y="4"/>
                  </a:lnTo>
                  <a:lnTo>
                    <a:pt x="43" y="0"/>
                  </a:lnTo>
                  <a:lnTo>
                    <a:pt x="44" y="3"/>
                  </a:lnTo>
                  <a:lnTo>
                    <a:pt x="39" y="5"/>
                  </a:lnTo>
                  <a:lnTo>
                    <a:pt x="49" y="29"/>
                  </a:lnTo>
                  <a:lnTo>
                    <a:pt x="54" y="27"/>
                  </a:lnTo>
                  <a:lnTo>
                    <a:pt x="56" y="30"/>
                  </a:lnTo>
                  <a:lnTo>
                    <a:pt x="46" y="3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9" name="Freeform 30"/>
            <p:cNvSpPr>
              <a:spLocks/>
            </p:cNvSpPr>
            <p:nvPr/>
          </p:nvSpPr>
          <p:spPr bwMode="auto">
            <a:xfrm>
              <a:off x="617008" y="744471"/>
              <a:ext cx="66939" cy="65651"/>
            </a:xfrm>
            <a:custGeom>
              <a:avLst/>
              <a:gdLst>
                <a:gd name="T0" fmla="*/ 41 w 52"/>
                <a:gd name="T1" fmla="*/ 5 h 51"/>
                <a:gd name="T2" fmla="*/ 52 w 52"/>
                <a:gd name="T3" fmla="*/ 36 h 51"/>
                <a:gd name="T4" fmla="*/ 47 w 52"/>
                <a:gd name="T5" fmla="*/ 39 h 51"/>
                <a:gd name="T6" fmla="*/ 33 w 52"/>
                <a:gd name="T7" fmla="*/ 32 h 51"/>
                <a:gd name="T8" fmla="*/ 39 w 52"/>
                <a:gd name="T9" fmla="*/ 47 h 51"/>
                <a:gd name="T10" fmla="*/ 34 w 52"/>
                <a:gd name="T11" fmla="*/ 51 h 51"/>
                <a:gd name="T12" fmla="*/ 5 w 52"/>
                <a:gd name="T13" fmla="*/ 36 h 51"/>
                <a:gd name="T14" fmla="*/ 2 w 52"/>
                <a:gd name="T15" fmla="*/ 38 h 51"/>
                <a:gd name="T16" fmla="*/ 0 w 52"/>
                <a:gd name="T17" fmla="*/ 35 h 51"/>
                <a:gd name="T18" fmla="*/ 5 w 52"/>
                <a:gd name="T19" fmla="*/ 31 h 51"/>
                <a:gd name="T20" fmla="*/ 11 w 52"/>
                <a:gd name="T21" fmla="*/ 25 h 51"/>
                <a:gd name="T22" fmla="*/ 14 w 52"/>
                <a:gd name="T23" fmla="*/ 28 h 51"/>
                <a:gd name="T24" fmla="*/ 12 w 52"/>
                <a:gd name="T25" fmla="*/ 30 h 51"/>
                <a:gd name="T26" fmla="*/ 32 w 52"/>
                <a:gd name="T27" fmla="*/ 40 h 51"/>
                <a:gd name="T28" fmla="*/ 28 w 52"/>
                <a:gd name="T29" fmla="*/ 30 h 51"/>
                <a:gd name="T30" fmla="*/ 18 w 52"/>
                <a:gd name="T31" fmla="*/ 25 h 51"/>
                <a:gd name="T32" fmla="*/ 16 w 52"/>
                <a:gd name="T33" fmla="*/ 26 h 51"/>
                <a:gd name="T34" fmla="*/ 14 w 52"/>
                <a:gd name="T35" fmla="*/ 23 h 51"/>
                <a:gd name="T36" fmla="*/ 19 w 52"/>
                <a:gd name="T37" fmla="*/ 19 h 51"/>
                <a:gd name="T38" fmla="*/ 26 w 52"/>
                <a:gd name="T39" fmla="*/ 13 h 51"/>
                <a:gd name="T40" fmla="*/ 28 w 52"/>
                <a:gd name="T41" fmla="*/ 15 h 51"/>
                <a:gd name="T42" fmla="*/ 25 w 52"/>
                <a:gd name="T43" fmla="*/ 18 h 51"/>
                <a:gd name="T44" fmla="*/ 45 w 52"/>
                <a:gd name="T45" fmla="*/ 29 h 51"/>
                <a:gd name="T46" fmla="*/ 37 w 52"/>
                <a:gd name="T47" fmla="*/ 8 h 51"/>
                <a:gd name="T48" fmla="*/ 34 w 52"/>
                <a:gd name="T49" fmla="*/ 11 h 51"/>
                <a:gd name="T50" fmla="*/ 31 w 52"/>
                <a:gd name="T51" fmla="*/ 8 h 51"/>
                <a:gd name="T52" fmla="*/ 37 w 52"/>
                <a:gd name="T53" fmla="*/ 4 h 51"/>
                <a:gd name="T54" fmla="*/ 41 w 52"/>
                <a:gd name="T55" fmla="*/ 0 h 51"/>
                <a:gd name="T56" fmla="*/ 43 w 52"/>
                <a:gd name="T57" fmla="*/ 2 h 51"/>
                <a:gd name="T58" fmla="*/ 41 w 52"/>
                <a:gd name="T59" fmla="*/ 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2" h="51">
                  <a:moveTo>
                    <a:pt x="41" y="5"/>
                  </a:moveTo>
                  <a:lnTo>
                    <a:pt x="52" y="36"/>
                  </a:lnTo>
                  <a:lnTo>
                    <a:pt x="47" y="39"/>
                  </a:lnTo>
                  <a:lnTo>
                    <a:pt x="33" y="32"/>
                  </a:lnTo>
                  <a:lnTo>
                    <a:pt x="39" y="47"/>
                  </a:lnTo>
                  <a:lnTo>
                    <a:pt x="34" y="51"/>
                  </a:lnTo>
                  <a:lnTo>
                    <a:pt x="5" y="36"/>
                  </a:lnTo>
                  <a:lnTo>
                    <a:pt x="2" y="38"/>
                  </a:lnTo>
                  <a:lnTo>
                    <a:pt x="0" y="35"/>
                  </a:lnTo>
                  <a:lnTo>
                    <a:pt x="5" y="31"/>
                  </a:lnTo>
                  <a:lnTo>
                    <a:pt x="11" y="25"/>
                  </a:lnTo>
                  <a:lnTo>
                    <a:pt x="14" y="28"/>
                  </a:lnTo>
                  <a:lnTo>
                    <a:pt x="12" y="30"/>
                  </a:lnTo>
                  <a:lnTo>
                    <a:pt x="32" y="40"/>
                  </a:lnTo>
                  <a:lnTo>
                    <a:pt x="28" y="30"/>
                  </a:lnTo>
                  <a:lnTo>
                    <a:pt x="18" y="25"/>
                  </a:lnTo>
                  <a:lnTo>
                    <a:pt x="16" y="26"/>
                  </a:lnTo>
                  <a:lnTo>
                    <a:pt x="14" y="23"/>
                  </a:lnTo>
                  <a:lnTo>
                    <a:pt x="19" y="19"/>
                  </a:lnTo>
                  <a:lnTo>
                    <a:pt x="26" y="13"/>
                  </a:lnTo>
                  <a:lnTo>
                    <a:pt x="28" y="15"/>
                  </a:lnTo>
                  <a:lnTo>
                    <a:pt x="25" y="18"/>
                  </a:lnTo>
                  <a:lnTo>
                    <a:pt x="45" y="29"/>
                  </a:lnTo>
                  <a:lnTo>
                    <a:pt x="37" y="8"/>
                  </a:lnTo>
                  <a:lnTo>
                    <a:pt x="34" y="11"/>
                  </a:lnTo>
                  <a:lnTo>
                    <a:pt x="31" y="8"/>
                  </a:lnTo>
                  <a:lnTo>
                    <a:pt x="37" y="4"/>
                  </a:lnTo>
                  <a:lnTo>
                    <a:pt x="41" y="0"/>
                  </a:lnTo>
                  <a:lnTo>
                    <a:pt x="43" y="2"/>
                  </a:lnTo>
                  <a:lnTo>
                    <a:pt x="41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0" name="Freeform 31"/>
            <p:cNvSpPr>
              <a:spLocks/>
            </p:cNvSpPr>
            <p:nvPr/>
          </p:nvSpPr>
          <p:spPr bwMode="auto">
            <a:xfrm>
              <a:off x="673648" y="704566"/>
              <a:ext cx="57928" cy="57928"/>
            </a:xfrm>
            <a:custGeom>
              <a:avLst/>
              <a:gdLst>
                <a:gd name="T0" fmla="*/ 159 w 198"/>
                <a:gd name="T1" fmla="*/ 140 h 197"/>
                <a:gd name="T2" fmla="*/ 147 w 198"/>
                <a:gd name="T3" fmla="*/ 157 h 197"/>
                <a:gd name="T4" fmla="*/ 119 w 198"/>
                <a:gd name="T5" fmla="*/ 197 h 197"/>
                <a:gd name="T6" fmla="*/ 107 w 198"/>
                <a:gd name="T7" fmla="*/ 188 h 197"/>
                <a:gd name="T8" fmla="*/ 120 w 198"/>
                <a:gd name="T9" fmla="*/ 165 h 197"/>
                <a:gd name="T10" fmla="*/ 28 w 198"/>
                <a:gd name="T11" fmla="*/ 99 h 197"/>
                <a:gd name="T12" fmla="*/ 12 w 198"/>
                <a:gd name="T13" fmla="*/ 118 h 197"/>
                <a:gd name="T14" fmla="*/ 0 w 198"/>
                <a:gd name="T15" fmla="*/ 109 h 197"/>
                <a:gd name="T16" fmla="*/ 27 w 198"/>
                <a:gd name="T17" fmla="*/ 72 h 197"/>
                <a:gd name="T18" fmla="*/ 45 w 198"/>
                <a:gd name="T19" fmla="*/ 46 h 197"/>
                <a:gd name="T20" fmla="*/ 65 w 198"/>
                <a:gd name="T21" fmla="*/ 18 h 197"/>
                <a:gd name="T22" fmla="*/ 59 w 198"/>
                <a:gd name="T23" fmla="*/ 12 h 197"/>
                <a:gd name="T24" fmla="*/ 68 w 198"/>
                <a:gd name="T25" fmla="*/ 0 h 197"/>
                <a:gd name="T26" fmla="*/ 77 w 198"/>
                <a:gd name="T27" fmla="*/ 7 h 197"/>
                <a:gd name="T28" fmla="*/ 107 w 198"/>
                <a:gd name="T29" fmla="*/ 27 h 197"/>
                <a:gd name="T30" fmla="*/ 99 w 198"/>
                <a:gd name="T31" fmla="*/ 39 h 197"/>
                <a:gd name="T32" fmla="*/ 78 w 198"/>
                <a:gd name="T33" fmla="*/ 30 h 197"/>
                <a:gd name="T34" fmla="*/ 53 w 198"/>
                <a:gd name="T35" fmla="*/ 66 h 197"/>
                <a:gd name="T36" fmla="*/ 90 w 198"/>
                <a:gd name="T37" fmla="*/ 93 h 197"/>
                <a:gd name="T38" fmla="*/ 109 w 198"/>
                <a:gd name="T39" fmla="*/ 66 h 197"/>
                <a:gd name="T40" fmla="*/ 97 w 198"/>
                <a:gd name="T41" fmla="*/ 54 h 197"/>
                <a:gd name="T42" fmla="*/ 105 w 198"/>
                <a:gd name="T43" fmla="*/ 42 h 197"/>
                <a:gd name="T44" fmla="*/ 148 w 198"/>
                <a:gd name="T45" fmla="*/ 72 h 197"/>
                <a:gd name="T46" fmla="*/ 139 w 198"/>
                <a:gd name="T47" fmla="*/ 84 h 197"/>
                <a:gd name="T48" fmla="*/ 124 w 198"/>
                <a:gd name="T49" fmla="*/ 76 h 197"/>
                <a:gd name="T50" fmla="*/ 104 w 198"/>
                <a:gd name="T51" fmla="*/ 103 h 197"/>
                <a:gd name="T52" fmla="*/ 139 w 198"/>
                <a:gd name="T53" fmla="*/ 128 h 197"/>
                <a:gd name="T54" fmla="*/ 144 w 198"/>
                <a:gd name="T55" fmla="*/ 131 h 197"/>
                <a:gd name="T56" fmla="*/ 152 w 198"/>
                <a:gd name="T57" fmla="*/ 120 h 197"/>
                <a:gd name="T58" fmla="*/ 168 w 198"/>
                <a:gd name="T59" fmla="*/ 99 h 197"/>
                <a:gd name="T60" fmla="*/ 174 w 198"/>
                <a:gd name="T61" fmla="*/ 89 h 197"/>
                <a:gd name="T62" fmla="*/ 157 w 198"/>
                <a:gd name="T63" fmla="*/ 74 h 197"/>
                <a:gd name="T64" fmla="*/ 166 w 198"/>
                <a:gd name="T65" fmla="*/ 61 h 197"/>
                <a:gd name="T66" fmla="*/ 198 w 198"/>
                <a:gd name="T67" fmla="*/ 84 h 197"/>
                <a:gd name="T68" fmla="*/ 159 w 198"/>
                <a:gd name="T69" fmla="*/ 14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8" h="197">
                  <a:moveTo>
                    <a:pt x="159" y="140"/>
                  </a:moveTo>
                  <a:lnTo>
                    <a:pt x="147" y="157"/>
                  </a:lnTo>
                  <a:lnTo>
                    <a:pt x="119" y="197"/>
                  </a:lnTo>
                  <a:lnTo>
                    <a:pt x="107" y="188"/>
                  </a:lnTo>
                  <a:lnTo>
                    <a:pt x="120" y="165"/>
                  </a:lnTo>
                  <a:lnTo>
                    <a:pt x="28" y="99"/>
                  </a:lnTo>
                  <a:lnTo>
                    <a:pt x="12" y="118"/>
                  </a:lnTo>
                  <a:lnTo>
                    <a:pt x="0" y="109"/>
                  </a:lnTo>
                  <a:lnTo>
                    <a:pt x="27" y="72"/>
                  </a:lnTo>
                  <a:lnTo>
                    <a:pt x="45" y="46"/>
                  </a:lnTo>
                  <a:lnTo>
                    <a:pt x="65" y="18"/>
                  </a:lnTo>
                  <a:lnTo>
                    <a:pt x="59" y="12"/>
                  </a:lnTo>
                  <a:lnTo>
                    <a:pt x="68" y="0"/>
                  </a:lnTo>
                  <a:lnTo>
                    <a:pt x="77" y="7"/>
                  </a:lnTo>
                  <a:lnTo>
                    <a:pt x="107" y="27"/>
                  </a:lnTo>
                  <a:lnTo>
                    <a:pt x="99" y="39"/>
                  </a:lnTo>
                  <a:lnTo>
                    <a:pt x="78" y="30"/>
                  </a:lnTo>
                  <a:lnTo>
                    <a:pt x="53" y="66"/>
                  </a:lnTo>
                  <a:lnTo>
                    <a:pt x="90" y="93"/>
                  </a:lnTo>
                  <a:lnTo>
                    <a:pt x="109" y="66"/>
                  </a:lnTo>
                  <a:lnTo>
                    <a:pt x="97" y="54"/>
                  </a:lnTo>
                  <a:lnTo>
                    <a:pt x="105" y="42"/>
                  </a:lnTo>
                  <a:lnTo>
                    <a:pt x="148" y="72"/>
                  </a:lnTo>
                  <a:lnTo>
                    <a:pt x="139" y="84"/>
                  </a:lnTo>
                  <a:lnTo>
                    <a:pt x="124" y="76"/>
                  </a:lnTo>
                  <a:lnTo>
                    <a:pt x="104" y="103"/>
                  </a:lnTo>
                  <a:lnTo>
                    <a:pt x="139" y="128"/>
                  </a:lnTo>
                  <a:cubicBezTo>
                    <a:pt x="141" y="129"/>
                    <a:pt x="143" y="131"/>
                    <a:pt x="144" y="131"/>
                  </a:cubicBezTo>
                  <a:cubicBezTo>
                    <a:pt x="146" y="128"/>
                    <a:pt x="148" y="126"/>
                    <a:pt x="152" y="120"/>
                  </a:cubicBezTo>
                  <a:cubicBezTo>
                    <a:pt x="158" y="112"/>
                    <a:pt x="167" y="100"/>
                    <a:pt x="168" y="99"/>
                  </a:cubicBezTo>
                  <a:cubicBezTo>
                    <a:pt x="170" y="96"/>
                    <a:pt x="174" y="90"/>
                    <a:pt x="174" y="89"/>
                  </a:cubicBezTo>
                  <a:cubicBezTo>
                    <a:pt x="174" y="88"/>
                    <a:pt x="160" y="76"/>
                    <a:pt x="157" y="74"/>
                  </a:cubicBezTo>
                  <a:lnTo>
                    <a:pt x="166" y="61"/>
                  </a:lnTo>
                  <a:lnTo>
                    <a:pt x="198" y="84"/>
                  </a:lnTo>
                  <a:lnTo>
                    <a:pt x="159" y="140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1" name="Freeform 32"/>
            <p:cNvSpPr>
              <a:spLocks/>
            </p:cNvSpPr>
            <p:nvPr/>
          </p:nvSpPr>
          <p:spPr bwMode="auto">
            <a:xfrm>
              <a:off x="703257" y="667234"/>
              <a:ext cx="50204" cy="43768"/>
            </a:xfrm>
            <a:custGeom>
              <a:avLst/>
              <a:gdLst>
                <a:gd name="T0" fmla="*/ 35 w 39"/>
                <a:gd name="T1" fmla="*/ 24 h 34"/>
                <a:gd name="T2" fmla="*/ 30 w 39"/>
                <a:gd name="T3" fmla="*/ 34 h 34"/>
                <a:gd name="T4" fmla="*/ 27 w 39"/>
                <a:gd name="T5" fmla="*/ 32 h 34"/>
                <a:gd name="T6" fmla="*/ 29 w 39"/>
                <a:gd name="T7" fmla="*/ 27 h 34"/>
                <a:gd name="T8" fmla="*/ 6 w 39"/>
                <a:gd name="T9" fmla="*/ 16 h 34"/>
                <a:gd name="T10" fmla="*/ 3 w 39"/>
                <a:gd name="T11" fmla="*/ 20 h 34"/>
                <a:gd name="T12" fmla="*/ 0 w 39"/>
                <a:gd name="T13" fmla="*/ 19 h 34"/>
                <a:gd name="T14" fmla="*/ 5 w 39"/>
                <a:gd name="T15" fmla="*/ 10 h 34"/>
                <a:gd name="T16" fmla="*/ 9 w 39"/>
                <a:gd name="T17" fmla="*/ 0 h 34"/>
                <a:gd name="T18" fmla="*/ 13 w 39"/>
                <a:gd name="T19" fmla="*/ 2 h 34"/>
                <a:gd name="T20" fmla="*/ 10 w 39"/>
                <a:gd name="T21" fmla="*/ 7 h 34"/>
                <a:gd name="T22" fmla="*/ 34 w 39"/>
                <a:gd name="T23" fmla="*/ 19 h 34"/>
                <a:gd name="T24" fmla="*/ 37 w 39"/>
                <a:gd name="T25" fmla="*/ 14 h 34"/>
                <a:gd name="T26" fmla="*/ 39 w 39"/>
                <a:gd name="T27" fmla="*/ 15 h 34"/>
                <a:gd name="T28" fmla="*/ 35 w 39"/>
                <a:gd name="T29" fmla="*/ 2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" h="34">
                  <a:moveTo>
                    <a:pt x="35" y="24"/>
                  </a:moveTo>
                  <a:lnTo>
                    <a:pt x="30" y="34"/>
                  </a:lnTo>
                  <a:lnTo>
                    <a:pt x="27" y="32"/>
                  </a:lnTo>
                  <a:lnTo>
                    <a:pt x="29" y="27"/>
                  </a:lnTo>
                  <a:lnTo>
                    <a:pt x="6" y="16"/>
                  </a:lnTo>
                  <a:lnTo>
                    <a:pt x="3" y="20"/>
                  </a:lnTo>
                  <a:lnTo>
                    <a:pt x="0" y="19"/>
                  </a:lnTo>
                  <a:lnTo>
                    <a:pt x="5" y="10"/>
                  </a:lnTo>
                  <a:lnTo>
                    <a:pt x="9" y="0"/>
                  </a:lnTo>
                  <a:lnTo>
                    <a:pt x="13" y="2"/>
                  </a:lnTo>
                  <a:lnTo>
                    <a:pt x="10" y="7"/>
                  </a:lnTo>
                  <a:lnTo>
                    <a:pt x="34" y="19"/>
                  </a:lnTo>
                  <a:lnTo>
                    <a:pt x="37" y="14"/>
                  </a:lnTo>
                  <a:lnTo>
                    <a:pt x="39" y="15"/>
                  </a:lnTo>
                  <a:lnTo>
                    <a:pt x="35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2" name="Freeform 33"/>
            <p:cNvSpPr>
              <a:spLocks/>
            </p:cNvSpPr>
            <p:nvPr/>
          </p:nvSpPr>
          <p:spPr bwMode="auto">
            <a:xfrm>
              <a:off x="721279" y="615742"/>
              <a:ext cx="54066" cy="52779"/>
            </a:xfrm>
            <a:custGeom>
              <a:avLst/>
              <a:gdLst>
                <a:gd name="T0" fmla="*/ 132 w 182"/>
                <a:gd name="T1" fmla="*/ 25 h 181"/>
                <a:gd name="T2" fmla="*/ 149 w 182"/>
                <a:gd name="T3" fmla="*/ 31 h 181"/>
                <a:gd name="T4" fmla="*/ 154 w 182"/>
                <a:gd name="T5" fmla="*/ 32 h 181"/>
                <a:gd name="T6" fmla="*/ 182 w 182"/>
                <a:gd name="T7" fmla="*/ 34 h 181"/>
                <a:gd name="T8" fmla="*/ 174 w 182"/>
                <a:gd name="T9" fmla="*/ 66 h 181"/>
                <a:gd name="T10" fmla="*/ 166 w 182"/>
                <a:gd name="T11" fmla="*/ 107 h 181"/>
                <a:gd name="T12" fmla="*/ 65 w 182"/>
                <a:gd name="T13" fmla="*/ 169 h 181"/>
                <a:gd name="T14" fmla="*/ 17 w 182"/>
                <a:gd name="T15" fmla="*/ 64 h 181"/>
                <a:gd name="T16" fmla="*/ 35 w 182"/>
                <a:gd name="T17" fmla="*/ 20 h 181"/>
                <a:gd name="T18" fmla="*/ 29 w 182"/>
                <a:gd name="T19" fmla="*/ 16 h 181"/>
                <a:gd name="T20" fmla="*/ 33 w 182"/>
                <a:gd name="T21" fmla="*/ 3 h 181"/>
                <a:gd name="T22" fmla="*/ 43 w 182"/>
                <a:gd name="T23" fmla="*/ 6 h 181"/>
                <a:gd name="T24" fmla="*/ 81 w 182"/>
                <a:gd name="T25" fmla="*/ 17 h 181"/>
                <a:gd name="T26" fmla="*/ 77 w 182"/>
                <a:gd name="T27" fmla="*/ 31 h 181"/>
                <a:gd name="T28" fmla="*/ 34 w 182"/>
                <a:gd name="T29" fmla="*/ 66 h 181"/>
                <a:gd name="T30" fmla="*/ 78 w 182"/>
                <a:gd name="T31" fmla="*/ 127 h 181"/>
                <a:gd name="T32" fmla="*/ 150 w 182"/>
                <a:gd name="T33" fmla="*/ 100 h 181"/>
                <a:gd name="T34" fmla="*/ 153 w 182"/>
                <a:gd name="T35" fmla="*/ 74 h 181"/>
                <a:gd name="T36" fmla="*/ 120 w 182"/>
                <a:gd name="T37" fmla="*/ 64 h 181"/>
                <a:gd name="T38" fmla="*/ 110 w 182"/>
                <a:gd name="T39" fmla="*/ 87 h 181"/>
                <a:gd name="T40" fmla="*/ 96 w 182"/>
                <a:gd name="T41" fmla="*/ 83 h 181"/>
                <a:gd name="T42" fmla="*/ 111 w 182"/>
                <a:gd name="T43" fmla="*/ 38 h 181"/>
                <a:gd name="T44" fmla="*/ 122 w 182"/>
                <a:gd name="T45" fmla="*/ 0 h 181"/>
                <a:gd name="T46" fmla="*/ 136 w 182"/>
                <a:gd name="T47" fmla="*/ 4 h 181"/>
                <a:gd name="T48" fmla="*/ 132 w 182"/>
                <a:gd name="T49" fmla="*/ 2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2" h="181">
                  <a:moveTo>
                    <a:pt x="132" y="25"/>
                  </a:moveTo>
                  <a:cubicBezTo>
                    <a:pt x="136" y="26"/>
                    <a:pt x="142" y="28"/>
                    <a:pt x="149" y="31"/>
                  </a:cubicBezTo>
                  <a:lnTo>
                    <a:pt x="154" y="32"/>
                  </a:lnTo>
                  <a:cubicBezTo>
                    <a:pt x="164" y="35"/>
                    <a:pt x="174" y="37"/>
                    <a:pt x="182" y="34"/>
                  </a:cubicBezTo>
                  <a:cubicBezTo>
                    <a:pt x="176" y="52"/>
                    <a:pt x="177" y="51"/>
                    <a:pt x="174" y="66"/>
                  </a:cubicBezTo>
                  <a:cubicBezTo>
                    <a:pt x="172" y="82"/>
                    <a:pt x="172" y="88"/>
                    <a:pt x="166" y="107"/>
                  </a:cubicBezTo>
                  <a:cubicBezTo>
                    <a:pt x="147" y="168"/>
                    <a:pt x="103" y="181"/>
                    <a:pt x="65" y="169"/>
                  </a:cubicBezTo>
                  <a:cubicBezTo>
                    <a:pt x="30" y="158"/>
                    <a:pt x="0" y="120"/>
                    <a:pt x="17" y="64"/>
                  </a:cubicBezTo>
                  <a:cubicBezTo>
                    <a:pt x="22" y="48"/>
                    <a:pt x="30" y="30"/>
                    <a:pt x="35" y="20"/>
                  </a:cubicBezTo>
                  <a:lnTo>
                    <a:pt x="29" y="16"/>
                  </a:lnTo>
                  <a:lnTo>
                    <a:pt x="33" y="3"/>
                  </a:lnTo>
                  <a:lnTo>
                    <a:pt x="43" y="6"/>
                  </a:lnTo>
                  <a:lnTo>
                    <a:pt x="81" y="17"/>
                  </a:lnTo>
                  <a:lnTo>
                    <a:pt x="77" y="31"/>
                  </a:lnTo>
                  <a:cubicBezTo>
                    <a:pt x="55" y="27"/>
                    <a:pt x="42" y="42"/>
                    <a:pt x="34" y="66"/>
                  </a:cubicBezTo>
                  <a:cubicBezTo>
                    <a:pt x="28" y="85"/>
                    <a:pt x="45" y="117"/>
                    <a:pt x="78" y="127"/>
                  </a:cubicBezTo>
                  <a:cubicBezTo>
                    <a:pt x="112" y="138"/>
                    <a:pt x="143" y="121"/>
                    <a:pt x="150" y="100"/>
                  </a:cubicBezTo>
                  <a:cubicBezTo>
                    <a:pt x="153" y="90"/>
                    <a:pt x="154" y="82"/>
                    <a:pt x="153" y="74"/>
                  </a:cubicBezTo>
                  <a:lnTo>
                    <a:pt x="120" y="64"/>
                  </a:lnTo>
                  <a:lnTo>
                    <a:pt x="110" y="87"/>
                  </a:lnTo>
                  <a:lnTo>
                    <a:pt x="96" y="83"/>
                  </a:lnTo>
                  <a:lnTo>
                    <a:pt x="111" y="38"/>
                  </a:lnTo>
                  <a:lnTo>
                    <a:pt x="122" y="0"/>
                  </a:lnTo>
                  <a:lnTo>
                    <a:pt x="136" y="4"/>
                  </a:lnTo>
                  <a:lnTo>
                    <a:pt x="132" y="25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3" name="Freeform 34"/>
            <p:cNvSpPr>
              <a:spLocks/>
            </p:cNvSpPr>
            <p:nvPr/>
          </p:nvSpPr>
          <p:spPr bwMode="auto">
            <a:xfrm>
              <a:off x="220522" y="519196"/>
              <a:ext cx="46342" cy="43768"/>
            </a:xfrm>
            <a:custGeom>
              <a:avLst/>
              <a:gdLst>
                <a:gd name="T0" fmla="*/ 159 w 160"/>
                <a:gd name="T1" fmla="*/ 59 h 148"/>
                <a:gd name="T2" fmla="*/ 84 w 160"/>
                <a:gd name="T3" fmla="*/ 147 h 148"/>
                <a:gd name="T4" fmla="*/ 4 w 160"/>
                <a:gd name="T5" fmla="*/ 65 h 148"/>
                <a:gd name="T6" fmla="*/ 6 w 160"/>
                <a:gd name="T7" fmla="*/ 20 h 148"/>
                <a:gd name="T8" fmla="*/ 0 w 160"/>
                <a:gd name="T9" fmla="*/ 19 h 148"/>
                <a:gd name="T10" fmla="*/ 0 w 160"/>
                <a:gd name="T11" fmla="*/ 4 h 148"/>
                <a:gd name="T12" fmla="*/ 14 w 160"/>
                <a:gd name="T13" fmla="*/ 4 h 148"/>
                <a:gd name="T14" fmla="*/ 50 w 160"/>
                <a:gd name="T15" fmla="*/ 2 h 148"/>
                <a:gd name="T16" fmla="*/ 50 w 160"/>
                <a:gd name="T17" fmla="*/ 17 h 148"/>
                <a:gd name="T18" fmla="*/ 21 w 160"/>
                <a:gd name="T19" fmla="*/ 60 h 148"/>
                <a:gd name="T20" fmla="*/ 81 w 160"/>
                <a:gd name="T21" fmla="*/ 103 h 148"/>
                <a:gd name="T22" fmla="*/ 142 w 160"/>
                <a:gd name="T23" fmla="*/ 54 h 148"/>
                <a:gd name="T24" fmla="*/ 135 w 160"/>
                <a:gd name="T25" fmla="*/ 19 h 148"/>
                <a:gd name="T26" fmla="*/ 106 w 160"/>
                <a:gd name="T27" fmla="*/ 15 h 148"/>
                <a:gd name="T28" fmla="*/ 106 w 160"/>
                <a:gd name="T29" fmla="*/ 1 h 148"/>
                <a:gd name="T30" fmla="*/ 146 w 160"/>
                <a:gd name="T31" fmla="*/ 0 h 148"/>
                <a:gd name="T32" fmla="*/ 159 w 160"/>
                <a:gd name="T33" fmla="*/ 5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0" h="148">
                  <a:moveTo>
                    <a:pt x="159" y="59"/>
                  </a:moveTo>
                  <a:cubicBezTo>
                    <a:pt x="160" y="109"/>
                    <a:pt x="129" y="146"/>
                    <a:pt x="84" y="147"/>
                  </a:cubicBezTo>
                  <a:cubicBezTo>
                    <a:pt x="45" y="148"/>
                    <a:pt x="5" y="118"/>
                    <a:pt x="4" y="65"/>
                  </a:cubicBezTo>
                  <a:cubicBezTo>
                    <a:pt x="4" y="40"/>
                    <a:pt x="4" y="36"/>
                    <a:pt x="6" y="20"/>
                  </a:cubicBezTo>
                  <a:lnTo>
                    <a:pt x="0" y="19"/>
                  </a:lnTo>
                  <a:lnTo>
                    <a:pt x="0" y="4"/>
                  </a:lnTo>
                  <a:lnTo>
                    <a:pt x="14" y="4"/>
                  </a:lnTo>
                  <a:lnTo>
                    <a:pt x="50" y="2"/>
                  </a:lnTo>
                  <a:lnTo>
                    <a:pt x="50" y="17"/>
                  </a:lnTo>
                  <a:cubicBezTo>
                    <a:pt x="27" y="19"/>
                    <a:pt x="21" y="38"/>
                    <a:pt x="21" y="60"/>
                  </a:cubicBezTo>
                  <a:cubicBezTo>
                    <a:pt x="22" y="83"/>
                    <a:pt x="46" y="104"/>
                    <a:pt x="81" y="103"/>
                  </a:cubicBezTo>
                  <a:cubicBezTo>
                    <a:pt x="115" y="103"/>
                    <a:pt x="142" y="78"/>
                    <a:pt x="142" y="54"/>
                  </a:cubicBezTo>
                  <a:cubicBezTo>
                    <a:pt x="141" y="31"/>
                    <a:pt x="135" y="19"/>
                    <a:pt x="135" y="19"/>
                  </a:cubicBezTo>
                  <a:cubicBezTo>
                    <a:pt x="130" y="17"/>
                    <a:pt x="110" y="16"/>
                    <a:pt x="106" y="15"/>
                  </a:cubicBezTo>
                  <a:lnTo>
                    <a:pt x="106" y="1"/>
                  </a:lnTo>
                  <a:lnTo>
                    <a:pt x="146" y="0"/>
                  </a:lnTo>
                  <a:cubicBezTo>
                    <a:pt x="153" y="22"/>
                    <a:pt x="158" y="29"/>
                    <a:pt x="159" y="59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4" name="Freeform 35"/>
            <p:cNvSpPr>
              <a:spLocks noEditPoints="1"/>
            </p:cNvSpPr>
            <p:nvPr/>
          </p:nvSpPr>
          <p:spPr bwMode="auto">
            <a:xfrm>
              <a:off x="221810" y="459980"/>
              <a:ext cx="48917" cy="50204"/>
            </a:xfrm>
            <a:custGeom>
              <a:avLst/>
              <a:gdLst>
                <a:gd name="T0" fmla="*/ 43 w 167"/>
                <a:gd name="T1" fmla="*/ 80 h 168"/>
                <a:gd name="T2" fmla="*/ 85 w 167"/>
                <a:gd name="T3" fmla="*/ 103 h 168"/>
                <a:gd name="T4" fmla="*/ 89 w 167"/>
                <a:gd name="T5" fmla="*/ 71 h 168"/>
                <a:gd name="T6" fmla="*/ 43 w 167"/>
                <a:gd name="T7" fmla="*/ 80 h 168"/>
                <a:gd name="T8" fmla="*/ 162 w 167"/>
                <a:gd name="T9" fmla="*/ 33 h 168"/>
                <a:gd name="T10" fmla="*/ 157 w 167"/>
                <a:gd name="T11" fmla="*/ 80 h 168"/>
                <a:gd name="T12" fmla="*/ 142 w 167"/>
                <a:gd name="T13" fmla="*/ 79 h 168"/>
                <a:gd name="T14" fmla="*/ 143 w 167"/>
                <a:gd name="T15" fmla="*/ 57 h 168"/>
                <a:gd name="T16" fmla="*/ 107 w 167"/>
                <a:gd name="T17" fmla="*/ 66 h 168"/>
                <a:gd name="T18" fmla="*/ 101 w 167"/>
                <a:gd name="T19" fmla="*/ 114 h 168"/>
                <a:gd name="T20" fmla="*/ 133 w 167"/>
                <a:gd name="T21" fmla="*/ 131 h 168"/>
                <a:gd name="T22" fmla="*/ 138 w 167"/>
                <a:gd name="T23" fmla="*/ 106 h 168"/>
                <a:gd name="T24" fmla="*/ 153 w 167"/>
                <a:gd name="T25" fmla="*/ 108 h 168"/>
                <a:gd name="T26" fmla="*/ 148 w 167"/>
                <a:gd name="T27" fmla="*/ 141 h 168"/>
                <a:gd name="T28" fmla="*/ 146 w 167"/>
                <a:gd name="T29" fmla="*/ 168 h 168"/>
                <a:gd name="T30" fmla="*/ 131 w 167"/>
                <a:gd name="T31" fmla="*/ 166 h 168"/>
                <a:gd name="T32" fmla="*/ 131 w 167"/>
                <a:gd name="T33" fmla="*/ 152 h 168"/>
                <a:gd name="T34" fmla="*/ 10 w 167"/>
                <a:gd name="T35" fmla="*/ 83 h 168"/>
                <a:gd name="T36" fmla="*/ 0 w 167"/>
                <a:gd name="T37" fmla="*/ 59 h 168"/>
                <a:gd name="T38" fmla="*/ 1 w 167"/>
                <a:gd name="T39" fmla="*/ 53 h 168"/>
                <a:gd name="T40" fmla="*/ 148 w 167"/>
                <a:gd name="T41" fmla="*/ 15 h 168"/>
                <a:gd name="T42" fmla="*/ 152 w 167"/>
                <a:gd name="T43" fmla="*/ 0 h 168"/>
                <a:gd name="T44" fmla="*/ 167 w 167"/>
                <a:gd name="T45" fmla="*/ 2 h 168"/>
                <a:gd name="T46" fmla="*/ 162 w 167"/>
                <a:gd name="T47" fmla="*/ 3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7" h="168">
                  <a:moveTo>
                    <a:pt x="43" y="80"/>
                  </a:moveTo>
                  <a:lnTo>
                    <a:pt x="85" y="103"/>
                  </a:lnTo>
                  <a:lnTo>
                    <a:pt x="89" y="71"/>
                  </a:lnTo>
                  <a:lnTo>
                    <a:pt x="43" y="80"/>
                  </a:lnTo>
                  <a:close/>
                  <a:moveTo>
                    <a:pt x="162" y="33"/>
                  </a:moveTo>
                  <a:lnTo>
                    <a:pt x="157" y="80"/>
                  </a:lnTo>
                  <a:lnTo>
                    <a:pt x="142" y="79"/>
                  </a:lnTo>
                  <a:lnTo>
                    <a:pt x="143" y="57"/>
                  </a:lnTo>
                  <a:lnTo>
                    <a:pt x="107" y="66"/>
                  </a:lnTo>
                  <a:lnTo>
                    <a:pt x="101" y="114"/>
                  </a:lnTo>
                  <a:lnTo>
                    <a:pt x="133" y="131"/>
                  </a:lnTo>
                  <a:lnTo>
                    <a:pt x="138" y="106"/>
                  </a:lnTo>
                  <a:lnTo>
                    <a:pt x="153" y="108"/>
                  </a:lnTo>
                  <a:lnTo>
                    <a:pt x="148" y="141"/>
                  </a:lnTo>
                  <a:lnTo>
                    <a:pt x="146" y="168"/>
                  </a:lnTo>
                  <a:lnTo>
                    <a:pt x="131" y="166"/>
                  </a:lnTo>
                  <a:lnTo>
                    <a:pt x="131" y="152"/>
                  </a:lnTo>
                  <a:lnTo>
                    <a:pt x="10" y="83"/>
                  </a:lnTo>
                  <a:cubicBezTo>
                    <a:pt x="9" y="74"/>
                    <a:pt x="4" y="66"/>
                    <a:pt x="0" y="59"/>
                  </a:cubicBezTo>
                  <a:lnTo>
                    <a:pt x="1" y="53"/>
                  </a:lnTo>
                  <a:lnTo>
                    <a:pt x="148" y="15"/>
                  </a:lnTo>
                  <a:lnTo>
                    <a:pt x="152" y="0"/>
                  </a:lnTo>
                  <a:lnTo>
                    <a:pt x="167" y="2"/>
                  </a:lnTo>
                  <a:lnTo>
                    <a:pt x="162" y="33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5" name="Freeform 36"/>
            <p:cNvSpPr>
              <a:spLocks noEditPoints="1"/>
            </p:cNvSpPr>
            <p:nvPr/>
          </p:nvSpPr>
          <p:spPr bwMode="auto">
            <a:xfrm>
              <a:off x="233395" y="399477"/>
              <a:ext cx="57928" cy="51492"/>
            </a:xfrm>
            <a:custGeom>
              <a:avLst/>
              <a:gdLst>
                <a:gd name="T0" fmla="*/ 35 w 199"/>
                <a:gd name="T1" fmla="*/ 67 h 176"/>
                <a:gd name="T2" fmla="*/ 33 w 199"/>
                <a:gd name="T3" fmla="*/ 75 h 176"/>
                <a:gd name="T4" fmla="*/ 87 w 199"/>
                <a:gd name="T5" fmla="*/ 91 h 176"/>
                <a:gd name="T6" fmla="*/ 89 w 199"/>
                <a:gd name="T7" fmla="*/ 84 h 176"/>
                <a:gd name="T8" fmla="*/ 69 w 199"/>
                <a:gd name="T9" fmla="*/ 51 h 176"/>
                <a:gd name="T10" fmla="*/ 35 w 199"/>
                <a:gd name="T11" fmla="*/ 67 h 176"/>
                <a:gd name="T12" fmla="*/ 199 w 199"/>
                <a:gd name="T13" fmla="*/ 28 h 176"/>
                <a:gd name="T14" fmla="*/ 187 w 199"/>
                <a:gd name="T15" fmla="*/ 53 h 176"/>
                <a:gd name="T16" fmla="*/ 99 w 199"/>
                <a:gd name="T17" fmla="*/ 87 h 176"/>
                <a:gd name="T18" fmla="*/ 97 w 199"/>
                <a:gd name="T19" fmla="*/ 94 h 176"/>
                <a:gd name="T20" fmla="*/ 142 w 199"/>
                <a:gd name="T21" fmla="*/ 108 h 176"/>
                <a:gd name="T22" fmla="*/ 149 w 199"/>
                <a:gd name="T23" fmla="*/ 91 h 176"/>
                <a:gd name="T24" fmla="*/ 164 w 199"/>
                <a:gd name="T25" fmla="*/ 95 h 176"/>
                <a:gd name="T26" fmla="*/ 152 w 199"/>
                <a:gd name="T27" fmla="*/ 133 h 176"/>
                <a:gd name="T28" fmla="*/ 140 w 199"/>
                <a:gd name="T29" fmla="*/ 176 h 176"/>
                <a:gd name="T30" fmla="*/ 125 w 199"/>
                <a:gd name="T31" fmla="*/ 171 h 176"/>
                <a:gd name="T32" fmla="*/ 130 w 199"/>
                <a:gd name="T33" fmla="*/ 147 h 176"/>
                <a:gd name="T34" fmla="*/ 22 w 199"/>
                <a:gd name="T35" fmla="*/ 115 h 176"/>
                <a:gd name="T36" fmla="*/ 14 w 199"/>
                <a:gd name="T37" fmla="*/ 143 h 176"/>
                <a:gd name="T38" fmla="*/ 0 w 199"/>
                <a:gd name="T39" fmla="*/ 139 h 176"/>
                <a:gd name="T40" fmla="*/ 10 w 199"/>
                <a:gd name="T41" fmla="*/ 93 h 176"/>
                <a:gd name="T42" fmla="*/ 19 w 199"/>
                <a:gd name="T43" fmla="*/ 59 h 176"/>
                <a:gd name="T44" fmla="*/ 78 w 199"/>
                <a:gd name="T45" fmla="*/ 7 h 176"/>
                <a:gd name="T46" fmla="*/ 107 w 199"/>
                <a:gd name="T47" fmla="*/ 50 h 176"/>
                <a:gd name="T48" fmla="*/ 178 w 199"/>
                <a:gd name="T49" fmla="*/ 32 h 176"/>
                <a:gd name="T50" fmla="*/ 186 w 199"/>
                <a:gd name="T51" fmla="*/ 20 h 176"/>
                <a:gd name="T52" fmla="*/ 199 w 199"/>
                <a:gd name="T53" fmla="*/ 2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9" h="176">
                  <a:moveTo>
                    <a:pt x="35" y="67"/>
                  </a:moveTo>
                  <a:lnTo>
                    <a:pt x="33" y="75"/>
                  </a:lnTo>
                  <a:lnTo>
                    <a:pt x="87" y="91"/>
                  </a:lnTo>
                  <a:lnTo>
                    <a:pt x="89" y="84"/>
                  </a:lnTo>
                  <a:cubicBezTo>
                    <a:pt x="94" y="67"/>
                    <a:pt x="83" y="55"/>
                    <a:pt x="69" y="51"/>
                  </a:cubicBezTo>
                  <a:cubicBezTo>
                    <a:pt x="56" y="47"/>
                    <a:pt x="41" y="49"/>
                    <a:pt x="35" y="67"/>
                  </a:cubicBezTo>
                  <a:close/>
                  <a:moveTo>
                    <a:pt x="199" y="28"/>
                  </a:moveTo>
                  <a:lnTo>
                    <a:pt x="187" y="53"/>
                  </a:lnTo>
                  <a:cubicBezTo>
                    <a:pt x="177" y="74"/>
                    <a:pt x="119" y="82"/>
                    <a:pt x="99" y="87"/>
                  </a:cubicBezTo>
                  <a:lnTo>
                    <a:pt x="97" y="94"/>
                  </a:lnTo>
                  <a:lnTo>
                    <a:pt x="142" y="108"/>
                  </a:lnTo>
                  <a:lnTo>
                    <a:pt x="149" y="91"/>
                  </a:lnTo>
                  <a:lnTo>
                    <a:pt x="164" y="95"/>
                  </a:lnTo>
                  <a:lnTo>
                    <a:pt x="152" y="133"/>
                  </a:lnTo>
                  <a:lnTo>
                    <a:pt x="140" y="176"/>
                  </a:lnTo>
                  <a:lnTo>
                    <a:pt x="125" y="171"/>
                  </a:lnTo>
                  <a:lnTo>
                    <a:pt x="130" y="147"/>
                  </a:lnTo>
                  <a:lnTo>
                    <a:pt x="22" y="115"/>
                  </a:lnTo>
                  <a:lnTo>
                    <a:pt x="14" y="143"/>
                  </a:lnTo>
                  <a:lnTo>
                    <a:pt x="0" y="139"/>
                  </a:lnTo>
                  <a:cubicBezTo>
                    <a:pt x="3" y="123"/>
                    <a:pt x="8" y="104"/>
                    <a:pt x="10" y="93"/>
                  </a:cubicBezTo>
                  <a:cubicBezTo>
                    <a:pt x="11" y="89"/>
                    <a:pt x="17" y="67"/>
                    <a:pt x="19" y="59"/>
                  </a:cubicBezTo>
                  <a:cubicBezTo>
                    <a:pt x="34" y="10"/>
                    <a:pt x="54" y="0"/>
                    <a:pt x="78" y="7"/>
                  </a:cubicBezTo>
                  <a:cubicBezTo>
                    <a:pt x="100" y="14"/>
                    <a:pt x="110" y="28"/>
                    <a:pt x="107" y="50"/>
                  </a:cubicBezTo>
                  <a:cubicBezTo>
                    <a:pt x="113" y="48"/>
                    <a:pt x="175" y="36"/>
                    <a:pt x="178" y="32"/>
                  </a:cubicBezTo>
                  <a:cubicBezTo>
                    <a:pt x="183" y="27"/>
                    <a:pt x="183" y="27"/>
                    <a:pt x="186" y="20"/>
                  </a:cubicBezTo>
                  <a:lnTo>
                    <a:pt x="199" y="28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6" name="Freeform 37"/>
            <p:cNvSpPr>
              <a:spLocks noEditPoints="1"/>
            </p:cNvSpPr>
            <p:nvPr/>
          </p:nvSpPr>
          <p:spPr bwMode="auto">
            <a:xfrm>
              <a:off x="253992" y="340262"/>
              <a:ext cx="55353" cy="54066"/>
            </a:xfrm>
            <a:custGeom>
              <a:avLst/>
              <a:gdLst>
                <a:gd name="T0" fmla="*/ 41 w 190"/>
                <a:gd name="T1" fmla="*/ 63 h 183"/>
                <a:gd name="T2" fmla="*/ 77 w 190"/>
                <a:gd name="T3" fmla="*/ 127 h 183"/>
                <a:gd name="T4" fmla="*/ 149 w 190"/>
                <a:gd name="T5" fmla="*/ 119 h 183"/>
                <a:gd name="T6" fmla="*/ 112 w 190"/>
                <a:gd name="T7" fmla="*/ 56 h 183"/>
                <a:gd name="T8" fmla="*/ 41 w 190"/>
                <a:gd name="T9" fmla="*/ 63 h 183"/>
                <a:gd name="T10" fmla="*/ 164 w 190"/>
                <a:gd name="T11" fmla="*/ 126 h 183"/>
                <a:gd name="T12" fmla="*/ 57 w 190"/>
                <a:gd name="T13" fmla="*/ 166 h 183"/>
                <a:gd name="T14" fmla="*/ 26 w 190"/>
                <a:gd name="T15" fmla="*/ 56 h 183"/>
                <a:gd name="T16" fmla="*/ 132 w 190"/>
                <a:gd name="T17" fmla="*/ 17 h 183"/>
                <a:gd name="T18" fmla="*/ 164 w 190"/>
                <a:gd name="T19" fmla="*/ 12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0" h="183">
                  <a:moveTo>
                    <a:pt x="41" y="63"/>
                  </a:moveTo>
                  <a:cubicBezTo>
                    <a:pt x="28" y="88"/>
                    <a:pt x="49" y="113"/>
                    <a:pt x="77" y="127"/>
                  </a:cubicBezTo>
                  <a:cubicBezTo>
                    <a:pt x="103" y="140"/>
                    <a:pt x="137" y="143"/>
                    <a:pt x="149" y="119"/>
                  </a:cubicBezTo>
                  <a:cubicBezTo>
                    <a:pt x="162" y="94"/>
                    <a:pt x="138" y="69"/>
                    <a:pt x="112" y="56"/>
                  </a:cubicBezTo>
                  <a:cubicBezTo>
                    <a:pt x="87" y="43"/>
                    <a:pt x="53" y="39"/>
                    <a:pt x="41" y="63"/>
                  </a:cubicBezTo>
                  <a:close/>
                  <a:moveTo>
                    <a:pt x="164" y="126"/>
                  </a:moveTo>
                  <a:cubicBezTo>
                    <a:pt x="138" y="177"/>
                    <a:pt x="90" y="183"/>
                    <a:pt x="57" y="166"/>
                  </a:cubicBezTo>
                  <a:cubicBezTo>
                    <a:pt x="23" y="149"/>
                    <a:pt x="0" y="107"/>
                    <a:pt x="26" y="56"/>
                  </a:cubicBezTo>
                  <a:cubicBezTo>
                    <a:pt x="52" y="5"/>
                    <a:pt x="99" y="0"/>
                    <a:pt x="132" y="17"/>
                  </a:cubicBezTo>
                  <a:cubicBezTo>
                    <a:pt x="165" y="34"/>
                    <a:pt x="190" y="76"/>
                    <a:pt x="164" y="12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7" name="Freeform 38"/>
            <p:cNvSpPr>
              <a:spLocks/>
            </p:cNvSpPr>
            <p:nvPr/>
          </p:nvSpPr>
          <p:spPr bwMode="auto">
            <a:xfrm>
              <a:off x="282312" y="300356"/>
              <a:ext cx="57928" cy="47629"/>
            </a:xfrm>
            <a:custGeom>
              <a:avLst/>
              <a:gdLst>
                <a:gd name="T0" fmla="*/ 197 w 197"/>
                <a:gd name="T1" fmla="*/ 56 h 161"/>
                <a:gd name="T2" fmla="*/ 158 w 197"/>
                <a:gd name="T3" fmla="*/ 107 h 161"/>
                <a:gd name="T4" fmla="*/ 145 w 197"/>
                <a:gd name="T5" fmla="*/ 124 h 161"/>
                <a:gd name="T6" fmla="*/ 117 w 197"/>
                <a:gd name="T7" fmla="*/ 161 h 161"/>
                <a:gd name="T8" fmla="*/ 105 w 197"/>
                <a:gd name="T9" fmla="*/ 152 h 161"/>
                <a:gd name="T10" fmla="*/ 119 w 197"/>
                <a:gd name="T11" fmla="*/ 131 h 161"/>
                <a:gd name="T12" fmla="*/ 29 w 197"/>
                <a:gd name="T13" fmla="*/ 63 h 161"/>
                <a:gd name="T14" fmla="*/ 12 w 197"/>
                <a:gd name="T15" fmla="*/ 81 h 161"/>
                <a:gd name="T16" fmla="*/ 0 w 197"/>
                <a:gd name="T17" fmla="*/ 72 h 161"/>
                <a:gd name="T18" fmla="*/ 29 w 197"/>
                <a:gd name="T19" fmla="*/ 36 h 161"/>
                <a:gd name="T20" fmla="*/ 55 w 197"/>
                <a:gd name="T21" fmla="*/ 0 h 161"/>
                <a:gd name="T22" fmla="*/ 67 w 197"/>
                <a:gd name="T23" fmla="*/ 9 h 161"/>
                <a:gd name="T24" fmla="*/ 54 w 197"/>
                <a:gd name="T25" fmla="*/ 30 h 161"/>
                <a:gd name="T26" fmla="*/ 145 w 197"/>
                <a:gd name="T27" fmla="*/ 99 h 161"/>
                <a:gd name="T28" fmla="*/ 166 w 197"/>
                <a:gd name="T29" fmla="*/ 70 h 161"/>
                <a:gd name="T30" fmla="*/ 172 w 197"/>
                <a:gd name="T31" fmla="*/ 59 h 161"/>
                <a:gd name="T32" fmla="*/ 157 w 197"/>
                <a:gd name="T33" fmla="*/ 36 h 161"/>
                <a:gd name="T34" fmla="*/ 166 w 197"/>
                <a:gd name="T35" fmla="*/ 24 h 161"/>
                <a:gd name="T36" fmla="*/ 197 w 197"/>
                <a:gd name="T37" fmla="*/ 56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7" h="161">
                  <a:moveTo>
                    <a:pt x="197" y="56"/>
                  </a:moveTo>
                  <a:lnTo>
                    <a:pt x="158" y="107"/>
                  </a:lnTo>
                  <a:lnTo>
                    <a:pt x="145" y="124"/>
                  </a:lnTo>
                  <a:lnTo>
                    <a:pt x="117" y="161"/>
                  </a:lnTo>
                  <a:lnTo>
                    <a:pt x="105" y="152"/>
                  </a:lnTo>
                  <a:lnTo>
                    <a:pt x="119" y="131"/>
                  </a:lnTo>
                  <a:lnTo>
                    <a:pt x="29" y="63"/>
                  </a:lnTo>
                  <a:lnTo>
                    <a:pt x="12" y="81"/>
                  </a:lnTo>
                  <a:lnTo>
                    <a:pt x="0" y="72"/>
                  </a:lnTo>
                  <a:lnTo>
                    <a:pt x="29" y="36"/>
                  </a:lnTo>
                  <a:lnTo>
                    <a:pt x="55" y="0"/>
                  </a:lnTo>
                  <a:lnTo>
                    <a:pt x="67" y="9"/>
                  </a:lnTo>
                  <a:lnTo>
                    <a:pt x="54" y="30"/>
                  </a:lnTo>
                  <a:lnTo>
                    <a:pt x="145" y="99"/>
                  </a:lnTo>
                  <a:cubicBezTo>
                    <a:pt x="146" y="97"/>
                    <a:pt x="165" y="71"/>
                    <a:pt x="166" y="70"/>
                  </a:cubicBezTo>
                  <a:cubicBezTo>
                    <a:pt x="169" y="67"/>
                    <a:pt x="173" y="60"/>
                    <a:pt x="172" y="59"/>
                  </a:cubicBezTo>
                  <a:cubicBezTo>
                    <a:pt x="172" y="58"/>
                    <a:pt x="159" y="39"/>
                    <a:pt x="157" y="36"/>
                  </a:cubicBezTo>
                  <a:lnTo>
                    <a:pt x="166" y="24"/>
                  </a:lnTo>
                  <a:lnTo>
                    <a:pt x="197" y="56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8" name="Freeform 39"/>
            <p:cNvSpPr>
              <a:spLocks noEditPoints="1"/>
            </p:cNvSpPr>
            <p:nvPr/>
          </p:nvSpPr>
          <p:spPr bwMode="auto">
            <a:xfrm>
              <a:off x="320931" y="251439"/>
              <a:ext cx="55353" cy="56641"/>
            </a:xfrm>
            <a:custGeom>
              <a:avLst/>
              <a:gdLst>
                <a:gd name="T0" fmla="*/ 54 w 188"/>
                <a:gd name="T1" fmla="*/ 50 h 191"/>
                <a:gd name="T2" fmla="*/ 64 w 188"/>
                <a:gd name="T3" fmla="*/ 122 h 191"/>
                <a:gd name="T4" fmla="*/ 135 w 188"/>
                <a:gd name="T5" fmla="*/ 141 h 191"/>
                <a:gd name="T6" fmla="*/ 123 w 188"/>
                <a:gd name="T7" fmla="*/ 69 h 191"/>
                <a:gd name="T8" fmla="*/ 54 w 188"/>
                <a:gd name="T9" fmla="*/ 50 h 191"/>
                <a:gd name="T10" fmla="*/ 146 w 188"/>
                <a:gd name="T11" fmla="*/ 153 h 191"/>
                <a:gd name="T12" fmla="*/ 32 w 188"/>
                <a:gd name="T13" fmla="*/ 151 h 191"/>
                <a:gd name="T14" fmla="*/ 43 w 188"/>
                <a:gd name="T15" fmla="*/ 38 h 191"/>
                <a:gd name="T16" fmla="*/ 156 w 188"/>
                <a:gd name="T17" fmla="*/ 40 h 191"/>
                <a:gd name="T18" fmla="*/ 146 w 188"/>
                <a:gd name="T19" fmla="*/ 153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8" h="191">
                  <a:moveTo>
                    <a:pt x="54" y="50"/>
                  </a:moveTo>
                  <a:cubicBezTo>
                    <a:pt x="33" y="68"/>
                    <a:pt x="44" y="99"/>
                    <a:pt x="64" y="122"/>
                  </a:cubicBezTo>
                  <a:cubicBezTo>
                    <a:pt x="84" y="144"/>
                    <a:pt x="114" y="159"/>
                    <a:pt x="135" y="141"/>
                  </a:cubicBezTo>
                  <a:cubicBezTo>
                    <a:pt x="155" y="123"/>
                    <a:pt x="143" y="91"/>
                    <a:pt x="123" y="69"/>
                  </a:cubicBezTo>
                  <a:cubicBezTo>
                    <a:pt x="104" y="47"/>
                    <a:pt x="74" y="32"/>
                    <a:pt x="54" y="50"/>
                  </a:cubicBezTo>
                  <a:close/>
                  <a:moveTo>
                    <a:pt x="146" y="153"/>
                  </a:moveTo>
                  <a:cubicBezTo>
                    <a:pt x="103" y="191"/>
                    <a:pt x="57" y="179"/>
                    <a:pt x="32" y="151"/>
                  </a:cubicBezTo>
                  <a:cubicBezTo>
                    <a:pt x="7" y="123"/>
                    <a:pt x="0" y="76"/>
                    <a:pt x="43" y="38"/>
                  </a:cubicBezTo>
                  <a:cubicBezTo>
                    <a:pt x="85" y="0"/>
                    <a:pt x="131" y="12"/>
                    <a:pt x="156" y="40"/>
                  </a:cubicBezTo>
                  <a:cubicBezTo>
                    <a:pt x="181" y="67"/>
                    <a:pt x="188" y="115"/>
                    <a:pt x="146" y="153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9" name="Freeform 40"/>
            <p:cNvSpPr>
              <a:spLocks/>
            </p:cNvSpPr>
            <p:nvPr/>
          </p:nvSpPr>
          <p:spPr bwMode="auto">
            <a:xfrm>
              <a:off x="374997" y="241141"/>
              <a:ext cx="24458" cy="20597"/>
            </a:xfrm>
            <a:custGeom>
              <a:avLst/>
              <a:gdLst>
                <a:gd name="T0" fmla="*/ 4 w 19"/>
                <a:gd name="T1" fmla="*/ 16 h 16"/>
                <a:gd name="T2" fmla="*/ 0 w 19"/>
                <a:gd name="T3" fmla="*/ 9 h 16"/>
                <a:gd name="T4" fmla="*/ 15 w 19"/>
                <a:gd name="T5" fmla="*/ 0 h 16"/>
                <a:gd name="T6" fmla="*/ 19 w 19"/>
                <a:gd name="T7" fmla="*/ 7 h 16"/>
                <a:gd name="T8" fmla="*/ 4 w 19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6">
                  <a:moveTo>
                    <a:pt x="4" y="16"/>
                  </a:moveTo>
                  <a:lnTo>
                    <a:pt x="0" y="9"/>
                  </a:lnTo>
                  <a:lnTo>
                    <a:pt x="15" y="0"/>
                  </a:lnTo>
                  <a:lnTo>
                    <a:pt x="19" y="7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0" name="Freeform 41"/>
            <p:cNvSpPr>
              <a:spLocks/>
            </p:cNvSpPr>
            <p:nvPr/>
          </p:nvSpPr>
          <p:spPr bwMode="auto">
            <a:xfrm>
              <a:off x="391732" y="197373"/>
              <a:ext cx="68226" cy="57928"/>
            </a:xfrm>
            <a:custGeom>
              <a:avLst/>
              <a:gdLst>
                <a:gd name="T0" fmla="*/ 50 w 53"/>
                <a:gd name="T1" fmla="*/ 5 h 45"/>
                <a:gd name="T2" fmla="*/ 48 w 53"/>
                <a:gd name="T3" fmla="*/ 38 h 45"/>
                <a:gd name="T4" fmla="*/ 43 w 53"/>
                <a:gd name="T5" fmla="*/ 40 h 45"/>
                <a:gd name="T6" fmla="*/ 32 w 53"/>
                <a:gd name="T7" fmla="*/ 28 h 45"/>
                <a:gd name="T8" fmla="*/ 32 w 53"/>
                <a:gd name="T9" fmla="*/ 44 h 45"/>
                <a:gd name="T10" fmla="*/ 26 w 53"/>
                <a:gd name="T11" fmla="*/ 45 h 45"/>
                <a:gd name="T12" fmla="*/ 4 w 53"/>
                <a:gd name="T13" fmla="*/ 21 h 45"/>
                <a:gd name="T14" fmla="*/ 1 w 53"/>
                <a:gd name="T15" fmla="*/ 22 h 45"/>
                <a:gd name="T16" fmla="*/ 0 w 53"/>
                <a:gd name="T17" fmla="*/ 18 h 45"/>
                <a:gd name="T18" fmla="*/ 7 w 53"/>
                <a:gd name="T19" fmla="*/ 16 h 45"/>
                <a:gd name="T20" fmla="*/ 15 w 53"/>
                <a:gd name="T21" fmla="*/ 13 h 45"/>
                <a:gd name="T22" fmla="*/ 16 w 53"/>
                <a:gd name="T23" fmla="*/ 17 h 45"/>
                <a:gd name="T24" fmla="*/ 13 w 53"/>
                <a:gd name="T25" fmla="*/ 18 h 45"/>
                <a:gd name="T26" fmla="*/ 28 w 53"/>
                <a:gd name="T27" fmla="*/ 35 h 45"/>
                <a:gd name="T28" fmla="*/ 28 w 53"/>
                <a:gd name="T29" fmla="*/ 23 h 45"/>
                <a:gd name="T30" fmla="*/ 21 w 53"/>
                <a:gd name="T31" fmla="*/ 15 h 45"/>
                <a:gd name="T32" fmla="*/ 18 w 53"/>
                <a:gd name="T33" fmla="*/ 16 h 45"/>
                <a:gd name="T34" fmla="*/ 17 w 53"/>
                <a:gd name="T35" fmla="*/ 12 h 45"/>
                <a:gd name="T36" fmla="*/ 24 w 53"/>
                <a:gd name="T37" fmla="*/ 10 h 45"/>
                <a:gd name="T38" fmla="*/ 33 w 53"/>
                <a:gd name="T39" fmla="*/ 7 h 45"/>
                <a:gd name="T40" fmla="*/ 34 w 53"/>
                <a:gd name="T41" fmla="*/ 10 h 45"/>
                <a:gd name="T42" fmla="*/ 30 w 53"/>
                <a:gd name="T43" fmla="*/ 12 h 45"/>
                <a:gd name="T44" fmla="*/ 45 w 53"/>
                <a:gd name="T45" fmla="*/ 29 h 45"/>
                <a:gd name="T46" fmla="*/ 45 w 53"/>
                <a:gd name="T47" fmla="*/ 7 h 45"/>
                <a:gd name="T48" fmla="*/ 41 w 53"/>
                <a:gd name="T49" fmla="*/ 8 h 45"/>
                <a:gd name="T50" fmla="*/ 40 w 53"/>
                <a:gd name="T51" fmla="*/ 5 h 45"/>
                <a:gd name="T52" fmla="*/ 46 w 53"/>
                <a:gd name="T53" fmla="*/ 2 h 45"/>
                <a:gd name="T54" fmla="*/ 52 w 53"/>
                <a:gd name="T55" fmla="*/ 0 h 45"/>
                <a:gd name="T56" fmla="*/ 53 w 53"/>
                <a:gd name="T57" fmla="*/ 4 h 45"/>
                <a:gd name="T58" fmla="*/ 50 w 53"/>
                <a:gd name="T59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5">
                  <a:moveTo>
                    <a:pt x="50" y="5"/>
                  </a:moveTo>
                  <a:lnTo>
                    <a:pt x="48" y="38"/>
                  </a:lnTo>
                  <a:lnTo>
                    <a:pt x="43" y="40"/>
                  </a:lnTo>
                  <a:lnTo>
                    <a:pt x="32" y="28"/>
                  </a:lnTo>
                  <a:lnTo>
                    <a:pt x="32" y="44"/>
                  </a:lnTo>
                  <a:lnTo>
                    <a:pt x="26" y="45"/>
                  </a:lnTo>
                  <a:lnTo>
                    <a:pt x="4" y="21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7" y="16"/>
                  </a:lnTo>
                  <a:lnTo>
                    <a:pt x="15" y="13"/>
                  </a:lnTo>
                  <a:lnTo>
                    <a:pt x="16" y="17"/>
                  </a:lnTo>
                  <a:lnTo>
                    <a:pt x="13" y="18"/>
                  </a:lnTo>
                  <a:lnTo>
                    <a:pt x="28" y="35"/>
                  </a:lnTo>
                  <a:lnTo>
                    <a:pt x="28" y="23"/>
                  </a:lnTo>
                  <a:lnTo>
                    <a:pt x="21" y="15"/>
                  </a:lnTo>
                  <a:lnTo>
                    <a:pt x="18" y="16"/>
                  </a:lnTo>
                  <a:lnTo>
                    <a:pt x="17" y="12"/>
                  </a:lnTo>
                  <a:lnTo>
                    <a:pt x="24" y="10"/>
                  </a:lnTo>
                  <a:lnTo>
                    <a:pt x="33" y="7"/>
                  </a:lnTo>
                  <a:lnTo>
                    <a:pt x="34" y="10"/>
                  </a:lnTo>
                  <a:lnTo>
                    <a:pt x="30" y="12"/>
                  </a:lnTo>
                  <a:lnTo>
                    <a:pt x="45" y="29"/>
                  </a:lnTo>
                  <a:lnTo>
                    <a:pt x="45" y="7"/>
                  </a:lnTo>
                  <a:lnTo>
                    <a:pt x="41" y="8"/>
                  </a:lnTo>
                  <a:lnTo>
                    <a:pt x="40" y="5"/>
                  </a:lnTo>
                  <a:lnTo>
                    <a:pt x="46" y="2"/>
                  </a:lnTo>
                  <a:lnTo>
                    <a:pt x="52" y="0"/>
                  </a:lnTo>
                  <a:lnTo>
                    <a:pt x="53" y="4"/>
                  </a:lnTo>
                  <a:lnTo>
                    <a:pt x="5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1" name="Freeform 42"/>
            <p:cNvSpPr>
              <a:spLocks/>
            </p:cNvSpPr>
            <p:nvPr/>
          </p:nvSpPr>
          <p:spPr bwMode="auto">
            <a:xfrm>
              <a:off x="472831" y="196085"/>
              <a:ext cx="29607" cy="45055"/>
            </a:xfrm>
            <a:custGeom>
              <a:avLst/>
              <a:gdLst>
                <a:gd name="T0" fmla="*/ 13 w 23"/>
                <a:gd name="T1" fmla="*/ 34 h 35"/>
                <a:gd name="T2" fmla="*/ 2 w 23"/>
                <a:gd name="T3" fmla="*/ 35 h 35"/>
                <a:gd name="T4" fmla="*/ 2 w 23"/>
                <a:gd name="T5" fmla="*/ 31 h 35"/>
                <a:gd name="T6" fmla="*/ 8 w 23"/>
                <a:gd name="T7" fmla="*/ 31 h 35"/>
                <a:gd name="T8" fmla="*/ 6 w 23"/>
                <a:gd name="T9" fmla="*/ 5 h 35"/>
                <a:gd name="T10" fmla="*/ 0 w 23"/>
                <a:gd name="T11" fmla="*/ 5 h 35"/>
                <a:gd name="T12" fmla="*/ 0 w 23"/>
                <a:gd name="T13" fmla="*/ 1 h 35"/>
                <a:gd name="T14" fmla="*/ 11 w 23"/>
                <a:gd name="T15" fmla="*/ 1 h 35"/>
                <a:gd name="T16" fmla="*/ 21 w 23"/>
                <a:gd name="T17" fmla="*/ 0 h 35"/>
                <a:gd name="T18" fmla="*/ 21 w 23"/>
                <a:gd name="T19" fmla="*/ 3 h 35"/>
                <a:gd name="T20" fmla="*/ 15 w 23"/>
                <a:gd name="T21" fmla="*/ 4 h 35"/>
                <a:gd name="T22" fmla="*/ 17 w 23"/>
                <a:gd name="T23" fmla="*/ 30 h 35"/>
                <a:gd name="T24" fmla="*/ 23 w 23"/>
                <a:gd name="T25" fmla="*/ 30 h 35"/>
                <a:gd name="T26" fmla="*/ 23 w 23"/>
                <a:gd name="T27" fmla="*/ 33 h 35"/>
                <a:gd name="T28" fmla="*/ 13 w 23"/>
                <a:gd name="T2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35">
                  <a:moveTo>
                    <a:pt x="13" y="34"/>
                  </a:moveTo>
                  <a:lnTo>
                    <a:pt x="2" y="35"/>
                  </a:lnTo>
                  <a:lnTo>
                    <a:pt x="2" y="31"/>
                  </a:lnTo>
                  <a:lnTo>
                    <a:pt x="8" y="3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1"/>
                  </a:lnTo>
                  <a:lnTo>
                    <a:pt x="11" y="1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15" y="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3" y="33"/>
                  </a:lnTo>
                  <a:lnTo>
                    <a:pt x="13" y="3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2" name="Freeform 43"/>
            <p:cNvSpPr>
              <a:spLocks/>
            </p:cNvSpPr>
            <p:nvPr/>
          </p:nvSpPr>
          <p:spPr bwMode="auto">
            <a:xfrm>
              <a:off x="515312" y="196085"/>
              <a:ext cx="42480" cy="48917"/>
            </a:xfrm>
            <a:custGeom>
              <a:avLst/>
              <a:gdLst>
                <a:gd name="T0" fmla="*/ 130 w 143"/>
                <a:gd name="T1" fmla="*/ 166 h 166"/>
                <a:gd name="T2" fmla="*/ 66 w 143"/>
                <a:gd name="T3" fmla="*/ 156 h 166"/>
                <a:gd name="T4" fmla="*/ 46 w 143"/>
                <a:gd name="T5" fmla="*/ 152 h 166"/>
                <a:gd name="T6" fmla="*/ 0 w 143"/>
                <a:gd name="T7" fmla="*/ 145 h 166"/>
                <a:gd name="T8" fmla="*/ 2 w 143"/>
                <a:gd name="T9" fmla="*/ 130 h 166"/>
                <a:gd name="T10" fmla="*/ 27 w 143"/>
                <a:gd name="T11" fmla="*/ 132 h 166"/>
                <a:gd name="T12" fmla="*/ 45 w 143"/>
                <a:gd name="T13" fmla="*/ 21 h 166"/>
                <a:gd name="T14" fmla="*/ 21 w 143"/>
                <a:gd name="T15" fmla="*/ 15 h 166"/>
                <a:gd name="T16" fmla="*/ 23 w 143"/>
                <a:gd name="T17" fmla="*/ 0 h 166"/>
                <a:gd name="T18" fmla="*/ 69 w 143"/>
                <a:gd name="T19" fmla="*/ 8 h 166"/>
                <a:gd name="T20" fmla="*/ 113 w 143"/>
                <a:gd name="T21" fmla="*/ 15 h 166"/>
                <a:gd name="T22" fmla="*/ 110 w 143"/>
                <a:gd name="T23" fmla="*/ 29 h 166"/>
                <a:gd name="T24" fmla="*/ 86 w 143"/>
                <a:gd name="T25" fmla="*/ 27 h 166"/>
                <a:gd name="T26" fmla="*/ 67 w 143"/>
                <a:gd name="T27" fmla="*/ 140 h 166"/>
                <a:gd name="T28" fmla="*/ 103 w 143"/>
                <a:gd name="T29" fmla="*/ 146 h 166"/>
                <a:gd name="T30" fmla="*/ 116 w 143"/>
                <a:gd name="T31" fmla="*/ 146 h 166"/>
                <a:gd name="T32" fmla="*/ 128 w 143"/>
                <a:gd name="T33" fmla="*/ 121 h 166"/>
                <a:gd name="T34" fmla="*/ 143 w 143"/>
                <a:gd name="T35" fmla="*/ 123 h 166"/>
                <a:gd name="T36" fmla="*/ 130 w 143"/>
                <a:gd name="T3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3" h="166">
                  <a:moveTo>
                    <a:pt x="130" y="166"/>
                  </a:moveTo>
                  <a:lnTo>
                    <a:pt x="66" y="156"/>
                  </a:lnTo>
                  <a:lnTo>
                    <a:pt x="46" y="152"/>
                  </a:lnTo>
                  <a:lnTo>
                    <a:pt x="0" y="145"/>
                  </a:lnTo>
                  <a:lnTo>
                    <a:pt x="2" y="130"/>
                  </a:lnTo>
                  <a:lnTo>
                    <a:pt x="27" y="132"/>
                  </a:lnTo>
                  <a:lnTo>
                    <a:pt x="45" y="21"/>
                  </a:lnTo>
                  <a:lnTo>
                    <a:pt x="21" y="15"/>
                  </a:lnTo>
                  <a:lnTo>
                    <a:pt x="23" y="0"/>
                  </a:lnTo>
                  <a:lnTo>
                    <a:pt x="69" y="8"/>
                  </a:lnTo>
                  <a:lnTo>
                    <a:pt x="113" y="15"/>
                  </a:lnTo>
                  <a:lnTo>
                    <a:pt x="110" y="29"/>
                  </a:lnTo>
                  <a:lnTo>
                    <a:pt x="86" y="27"/>
                  </a:lnTo>
                  <a:lnTo>
                    <a:pt x="67" y="140"/>
                  </a:lnTo>
                  <a:cubicBezTo>
                    <a:pt x="70" y="141"/>
                    <a:pt x="102" y="145"/>
                    <a:pt x="103" y="146"/>
                  </a:cubicBezTo>
                  <a:cubicBezTo>
                    <a:pt x="107" y="146"/>
                    <a:pt x="115" y="147"/>
                    <a:pt x="116" y="146"/>
                  </a:cubicBezTo>
                  <a:cubicBezTo>
                    <a:pt x="116" y="145"/>
                    <a:pt x="127" y="124"/>
                    <a:pt x="128" y="121"/>
                  </a:cubicBezTo>
                  <a:lnTo>
                    <a:pt x="143" y="123"/>
                  </a:lnTo>
                  <a:lnTo>
                    <a:pt x="130" y="166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3" name="Freeform 44"/>
            <p:cNvSpPr>
              <a:spLocks/>
            </p:cNvSpPr>
            <p:nvPr/>
          </p:nvSpPr>
          <p:spPr bwMode="auto">
            <a:xfrm>
              <a:off x="564229" y="207671"/>
              <a:ext cx="72088" cy="64365"/>
            </a:xfrm>
            <a:custGeom>
              <a:avLst/>
              <a:gdLst>
                <a:gd name="T0" fmla="*/ 32 w 56"/>
                <a:gd name="T1" fmla="*/ 46 h 50"/>
                <a:gd name="T2" fmla="*/ 23 w 56"/>
                <a:gd name="T3" fmla="*/ 42 h 50"/>
                <a:gd name="T4" fmla="*/ 24 w 56"/>
                <a:gd name="T5" fmla="*/ 38 h 50"/>
                <a:gd name="T6" fmla="*/ 29 w 56"/>
                <a:gd name="T7" fmla="*/ 40 h 50"/>
                <a:gd name="T8" fmla="*/ 34 w 56"/>
                <a:gd name="T9" fmla="*/ 30 h 50"/>
                <a:gd name="T10" fmla="*/ 19 w 56"/>
                <a:gd name="T11" fmla="*/ 23 h 50"/>
                <a:gd name="T12" fmla="*/ 15 w 56"/>
                <a:gd name="T13" fmla="*/ 33 h 50"/>
                <a:gd name="T14" fmla="*/ 20 w 56"/>
                <a:gd name="T15" fmla="*/ 36 h 50"/>
                <a:gd name="T16" fmla="*/ 18 w 56"/>
                <a:gd name="T17" fmla="*/ 39 h 50"/>
                <a:gd name="T18" fmla="*/ 9 w 56"/>
                <a:gd name="T19" fmla="*/ 35 h 50"/>
                <a:gd name="T20" fmla="*/ 0 w 56"/>
                <a:gd name="T21" fmla="*/ 30 h 50"/>
                <a:gd name="T22" fmla="*/ 1 w 56"/>
                <a:gd name="T23" fmla="*/ 27 h 50"/>
                <a:gd name="T24" fmla="*/ 6 w 56"/>
                <a:gd name="T25" fmla="*/ 29 h 50"/>
                <a:gd name="T26" fmla="*/ 17 w 56"/>
                <a:gd name="T27" fmla="*/ 6 h 50"/>
                <a:gd name="T28" fmla="*/ 13 w 56"/>
                <a:gd name="T29" fmla="*/ 3 h 50"/>
                <a:gd name="T30" fmla="*/ 14 w 56"/>
                <a:gd name="T31" fmla="*/ 0 h 50"/>
                <a:gd name="T32" fmla="*/ 23 w 56"/>
                <a:gd name="T33" fmla="*/ 5 h 50"/>
                <a:gd name="T34" fmla="*/ 33 w 56"/>
                <a:gd name="T35" fmla="*/ 9 h 50"/>
                <a:gd name="T36" fmla="*/ 31 w 56"/>
                <a:gd name="T37" fmla="*/ 12 h 50"/>
                <a:gd name="T38" fmla="*/ 26 w 56"/>
                <a:gd name="T39" fmla="*/ 10 h 50"/>
                <a:gd name="T40" fmla="*/ 21 w 56"/>
                <a:gd name="T41" fmla="*/ 20 h 50"/>
                <a:gd name="T42" fmla="*/ 36 w 56"/>
                <a:gd name="T43" fmla="*/ 27 h 50"/>
                <a:gd name="T44" fmla="*/ 41 w 56"/>
                <a:gd name="T45" fmla="*/ 17 h 50"/>
                <a:gd name="T46" fmla="*/ 36 w 56"/>
                <a:gd name="T47" fmla="*/ 14 h 50"/>
                <a:gd name="T48" fmla="*/ 37 w 56"/>
                <a:gd name="T49" fmla="*/ 11 h 50"/>
                <a:gd name="T50" fmla="*/ 46 w 56"/>
                <a:gd name="T51" fmla="*/ 16 h 50"/>
                <a:gd name="T52" fmla="*/ 56 w 56"/>
                <a:gd name="T53" fmla="*/ 20 h 50"/>
                <a:gd name="T54" fmla="*/ 54 w 56"/>
                <a:gd name="T55" fmla="*/ 23 h 50"/>
                <a:gd name="T56" fmla="*/ 49 w 56"/>
                <a:gd name="T57" fmla="*/ 21 h 50"/>
                <a:gd name="T58" fmla="*/ 38 w 56"/>
                <a:gd name="T59" fmla="*/ 45 h 50"/>
                <a:gd name="T60" fmla="*/ 43 w 56"/>
                <a:gd name="T61" fmla="*/ 47 h 50"/>
                <a:gd name="T62" fmla="*/ 41 w 56"/>
                <a:gd name="T63" fmla="*/ 50 h 50"/>
                <a:gd name="T64" fmla="*/ 32 w 56"/>
                <a:gd name="T65" fmla="*/ 4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50">
                  <a:moveTo>
                    <a:pt x="32" y="46"/>
                  </a:moveTo>
                  <a:lnTo>
                    <a:pt x="23" y="42"/>
                  </a:lnTo>
                  <a:lnTo>
                    <a:pt x="24" y="38"/>
                  </a:lnTo>
                  <a:lnTo>
                    <a:pt x="29" y="40"/>
                  </a:lnTo>
                  <a:lnTo>
                    <a:pt x="34" y="30"/>
                  </a:lnTo>
                  <a:lnTo>
                    <a:pt x="19" y="23"/>
                  </a:lnTo>
                  <a:lnTo>
                    <a:pt x="15" y="33"/>
                  </a:lnTo>
                  <a:lnTo>
                    <a:pt x="20" y="36"/>
                  </a:lnTo>
                  <a:lnTo>
                    <a:pt x="18" y="39"/>
                  </a:lnTo>
                  <a:lnTo>
                    <a:pt x="9" y="35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6" y="29"/>
                  </a:lnTo>
                  <a:lnTo>
                    <a:pt x="17" y="6"/>
                  </a:lnTo>
                  <a:lnTo>
                    <a:pt x="13" y="3"/>
                  </a:lnTo>
                  <a:lnTo>
                    <a:pt x="14" y="0"/>
                  </a:lnTo>
                  <a:lnTo>
                    <a:pt x="23" y="5"/>
                  </a:lnTo>
                  <a:lnTo>
                    <a:pt x="33" y="9"/>
                  </a:lnTo>
                  <a:lnTo>
                    <a:pt x="31" y="12"/>
                  </a:lnTo>
                  <a:lnTo>
                    <a:pt x="26" y="10"/>
                  </a:lnTo>
                  <a:lnTo>
                    <a:pt x="21" y="20"/>
                  </a:lnTo>
                  <a:lnTo>
                    <a:pt x="36" y="27"/>
                  </a:lnTo>
                  <a:lnTo>
                    <a:pt x="41" y="17"/>
                  </a:lnTo>
                  <a:lnTo>
                    <a:pt x="36" y="14"/>
                  </a:lnTo>
                  <a:lnTo>
                    <a:pt x="37" y="11"/>
                  </a:lnTo>
                  <a:lnTo>
                    <a:pt x="46" y="16"/>
                  </a:lnTo>
                  <a:lnTo>
                    <a:pt x="56" y="20"/>
                  </a:lnTo>
                  <a:lnTo>
                    <a:pt x="54" y="23"/>
                  </a:lnTo>
                  <a:lnTo>
                    <a:pt x="49" y="21"/>
                  </a:lnTo>
                  <a:lnTo>
                    <a:pt x="38" y="45"/>
                  </a:lnTo>
                  <a:lnTo>
                    <a:pt x="43" y="47"/>
                  </a:lnTo>
                  <a:lnTo>
                    <a:pt x="41" y="50"/>
                  </a:lnTo>
                  <a:lnTo>
                    <a:pt x="32" y="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4" name="Freeform 45"/>
            <p:cNvSpPr>
              <a:spLocks/>
            </p:cNvSpPr>
            <p:nvPr/>
          </p:nvSpPr>
          <p:spPr bwMode="auto">
            <a:xfrm>
              <a:off x="623445" y="245002"/>
              <a:ext cx="59215" cy="59215"/>
            </a:xfrm>
            <a:custGeom>
              <a:avLst/>
              <a:gdLst>
                <a:gd name="T0" fmla="*/ 53 w 200"/>
                <a:gd name="T1" fmla="*/ 156 h 201"/>
                <a:gd name="T2" fmla="*/ 37 w 200"/>
                <a:gd name="T3" fmla="*/ 143 h 201"/>
                <a:gd name="T4" fmla="*/ 0 w 200"/>
                <a:gd name="T5" fmla="*/ 112 h 201"/>
                <a:gd name="T6" fmla="*/ 9 w 200"/>
                <a:gd name="T7" fmla="*/ 100 h 201"/>
                <a:gd name="T8" fmla="*/ 31 w 200"/>
                <a:gd name="T9" fmla="*/ 116 h 201"/>
                <a:gd name="T10" fmla="*/ 104 w 200"/>
                <a:gd name="T11" fmla="*/ 29 h 201"/>
                <a:gd name="T12" fmla="*/ 87 w 200"/>
                <a:gd name="T13" fmla="*/ 12 h 201"/>
                <a:gd name="T14" fmla="*/ 97 w 200"/>
                <a:gd name="T15" fmla="*/ 0 h 201"/>
                <a:gd name="T16" fmla="*/ 132 w 200"/>
                <a:gd name="T17" fmla="*/ 31 h 201"/>
                <a:gd name="T18" fmla="*/ 156 w 200"/>
                <a:gd name="T19" fmla="*/ 51 h 201"/>
                <a:gd name="T20" fmla="*/ 182 w 200"/>
                <a:gd name="T21" fmla="*/ 73 h 201"/>
                <a:gd name="T22" fmla="*/ 189 w 200"/>
                <a:gd name="T23" fmla="*/ 68 h 201"/>
                <a:gd name="T24" fmla="*/ 200 w 200"/>
                <a:gd name="T25" fmla="*/ 77 h 201"/>
                <a:gd name="T26" fmla="*/ 193 w 200"/>
                <a:gd name="T27" fmla="*/ 87 h 201"/>
                <a:gd name="T28" fmla="*/ 170 w 200"/>
                <a:gd name="T29" fmla="*/ 115 h 201"/>
                <a:gd name="T30" fmla="*/ 159 w 200"/>
                <a:gd name="T31" fmla="*/ 105 h 201"/>
                <a:gd name="T32" fmla="*/ 170 w 200"/>
                <a:gd name="T33" fmla="*/ 86 h 201"/>
                <a:gd name="T34" fmla="*/ 135 w 200"/>
                <a:gd name="T35" fmla="*/ 57 h 201"/>
                <a:gd name="T36" fmla="*/ 106 w 200"/>
                <a:gd name="T37" fmla="*/ 92 h 201"/>
                <a:gd name="T38" fmla="*/ 131 w 200"/>
                <a:gd name="T39" fmla="*/ 113 h 201"/>
                <a:gd name="T40" fmla="*/ 144 w 200"/>
                <a:gd name="T41" fmla="*/ 102 h 201"/>
                <a:gd name="T42" fmla="*/ 155 w 200"/>
                <a:gd name="T43" fmla="*/ 112 h 201"/>
                <a:gd name="T44" fmla="*/ 121 w 200"/>
                <a:gd name="T45" fmla="*/ 151 h 201"/>
                <a:gd name="T46" fmla="*/ 110 w 200"/>
                <a:gd name="T47" fmla="*/ 142 h 201"/>
                <a:gd name="T48" fmla="*/ 120 w 200"/>
                <a:gd name="T49" fmla="*/ 127 h 201"/>
                <a:gd name="T50" fmla="*/ 94 w 200"/>
                <a:gd name="T51" fmla="*/ 105 h 201"/>
                <a:gd name="T52" fmla="*/ 66 w 200"/>
                <a:gd name="T53" fmla="*/ 138 h 201"/>
                <a:gd name="T54" fmla="*/ 63 w 200"/>
                <a:gd name="T55" fmla="*/ 142 h 201"/>
                <a:gd name="T56" fmla="*/ 73 w 200"/>
                <a:gd name="T57" fmla="*/ 152 h 201"/>
                <a:gd name="T58" fmla="*/ 93 w 200"/>
                <a:gd name="T59" fmla="*/ 169 h 201"/>
                <a:gd name="T60" fmla="*/ 102 w 200"/>
                <a:gd name="T61" fmla="*/ 176 h 201"/>
                <a:gd name="T62" fmla="*/ 119 w 200"/>
                <a:gd name="T63" fmla="*/ 161 h 201"/>
                <a:gd name="T64" fmla="*/ 131 w 200"/>
                <a:gd name="T65" fmla="*/ 170 h 201"/>
                <a:gd name="T66" fmla="*/ 105 w 200"/>
                <a:gd name="T67" fmla="*/ 201 h 201"/>
                <a:gd name="T68" fmla="*/ 53 w 200"/>
                <a:gd name="T69" fmla="*/ 15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0" h="201">
                  <a:moveTo>
                    <a:pt x="53" y="156"/>
                  </a:moveTo>
                  <a:lnTo>
                    <a:pt x="37" y="143"/>
                  </a:lnTo>
                  <a:lnTo>
                    <a:pt x="0" y="112"/>
                  </a:lnTo>
                  <a:lnTo>
                    <a:pt x="9" y="100"/>
                  </a:lnTo>
                  <a:lnTo>
                    <a:pt x="31" y="116"/>
                  </a:lnTo>
                  <a:lnTo>
                    <a:pt x="104" y="29"/>
                  </a:lnTo>
                  <a:lnTo>
                    <a:pt x="87" y="12"/>
                  </a:lnTo>
                  <a:lnTo>
                    <a:pt x="97" y="0"/>
                  </a:lnTo>
                  <a:lnTo>
                    <a:pt x="132" y="31"/>
                  </a:lnTo>
                  <a:lnTo>
                    <a:pt x="156" y="51"/>
                  </a:lnTo>
                  <a:lnTo>
                    <a:pt x="182" y="73"/>
                  </a:lnTo>
                  <a:lnTo>
                    <a:pt x="189" y="68"/>
                  </a:lnTo>
                  <a:lnTo>
                    <a:pt x="200" y="77"/>
                  </a:lnTo>
                  <a:lnTo>
                    <a:pt x="193" y="87"/>
                  </a:lnTo>
                  <a:lnTo>
                    <a:pt x="170" y="115"/>
                  </a:lnTo>
                  <a:lnTo>
                    <a:pt x="159" y="105"/>
                  </a:lnTo>
                  <a:lnTo>
                    <a:pt x="170" y="86"/>
                  </a:lnTo>
                  <a:lnTo>
                    <a:pt x="135" y="57"/>
                  </a:lnTo>
                  <a:lnTo>
                    <a:pt x="106" y="92"/>
                  </a:lnTo>
                  <a:lnTo>
                    <a:pt x="131" y="113"/>
                  </a:lnTo>
                  <a:lnTo>
                    <a:pt x="144" y="102"/>
                  </a:lnTo>
                  <a:lnTo>
                    <a:pt x="155" y="112"/>
                  </a:lnTo>
                  <a:lnTo>
                    <a:pt x="121" y="151"/>
                  </a:lnTo>
                  <a:lnTo>
                    <a:pt x="110" y="142"/>
                  </a:lnTo>
                  <a:lnTo>
                    <a:pt x="120" y="127"/>
                  </a:lnTo>
                  <a:lnTo>
                    <a:pt x="94" y="105"/>
                  </a:lnTo>
                  <a:lnTo>
                    <a:pt x="66" y="138"/>
                  </a:lnTo>
                  <a:cubicBezTo>
                    <a:pt x="65" y="140"/>
                    <a:pt x="63" y="142"/>
                    <a:pt x="63" y="142"/>
                  </a:cubicBezTo>
                  <a:cubicBezTo>
                    <a:pt x="66" y="144"/>
                    <a:pt x="67" y="147"/>
                    <a:pt x="73" y="152"/>
                  </a:cubicBezTo>
                  <a:cubicBezTo>
                    <a:pt x="81" y="158"/>
                    <a:pt x="92" y="168"/>
                    <a:pt x="93" y="169"/>
                  </a:cubicBezTo>
                  <a:cubicBezTo>
                    <a:pt x="96" y="171"/>
                    <a:pt x="102" y="176"/>
                    <a:pt x="102" y="176"/>
                  </a:cubicBezTo>
                  <a:cubicBezTo>
                    <a:pt x="103" y="176"/>
                    <a:pt x="117" y="163"/>
                    <a:pt x="119" y="161"/>
                  </a:cubicBezTo>
                  <a:lnTo>
                    <a:pt x="131" y="170"/>
                  </a:lnTo>
                  <a:lnTo>
                    <a:pt x="105" y="201"/>
                  </a:lnTo>
                  <a:lnTo>
                    <a:pt x="53" y="156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5" name="Freeform 46"/>
            <p:cNvSpPr>
              <a:spLocks/>
            </p:cNvSpPr>
            <p:nvPr/>
          </p:nvSpPr>
          <p:spPr bwMode="auto">
            <a:xfrm>
              <a:off x="662063" y="284909"/>
              <a:ext cx="50204" cy="57928"/>
            </a:xfrm>
            <a:custGeom>
              <a:avLst/>
              <a:gdLst>
                <a:gd name="T0" fmla="*/ 82 w 171"/>
                <a:gd name="T1" fmla="*/ 195 h 195"/>
                <a:gd name="T2" fmla="*/ 42 w 171"/>
                <a:gd name="T3" fmla="*/ 144 h 195"/>
                <a:gd name="T4" fmla="*/ 29 w 171"/>
                <a:gd name="T5" fmla="*/ 128 h 195"/>
                <a:gd name="T6" fmla="*/ 0 w 171"/>
                <a:gd name="T7" fmla="*/ 92 h 195"/>
                <a:gd name="T8" fmla="*/ 11 w 171"/>
                <a:gd name="T9" fmla="*/ 83 h 195"/>
                <a:gd name="T10" fmla="*/ 28 w 171"/>
                <a:gd name="T11" fmla="*/ 100 h 195"/>
                <a:gd name="T12" fmla="*/ 117 w 171"/>
                <a:gd name="T13" fmla="*/ 30 h 195"/>
                <a:gd name="T14" fmla="*/ 103 w 171"/>
                <a:gd name="T15" fmla="*/ 9 h 195"/>
                <a:gd name="T16" fmla="*/ 114 w 171"/>
                <a:gd name="T17" fmla="*/ 0 h 195"/>
                <a:gd name="T18" fmla="*/ 143 w 171"/>
                <a:gd name="T19" fmla="*/ 36 h 195"/>
                <a:gd name="T20" fmla="*/ 171 w 171"/>
                <a:gd name="T21" fmla="*/ 71 h 195"/>
                <a:gd name="T22" fmla="*/ 159 w 171"/>
                <a:gd name="T23" fmla="*/ 80 h 195"/>
                <a:gd name="T24" fmla="*/ 143 w 171"/>
                <a:gd name="T25" fmla="*/ 62 h 195"/>
                <a:gd name="T26" fmla="*/ 53 w 171"/>
                <a:gd name="T27" fmla="*/ 134 h 195"/>
                <a:gd name="T28" fmla="*/ 76 w 171"/>
                <a:gd name="T29" fmla="*/ 161 h 195"/>
                <a:gd name="T30" fmla="*/ 85 w 171"/>
                <a:gd name="T31" fmla="*/ 170 h 195"/>
                <a:gd name="T32" fmla="*/ 111 w 171"/>
                <a:gd name="T33" fmla="*/ 160 h 195"/>
                <a:gd name="T34" fmla="*/ 121 w 171"/>
                <a:gd name="T35" fmla="*/ 172 h 195"/>
                <a:gd name="T36" fmla="*/ 82 w 171"/>
                <a:gd name="T37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1" h="195">
                  <a:moveTo>
                    <a:pt x="82" y="195"/>
                  </a:moveTo>
                  <a:lnTo>
                    <a:pt x="42" y="144"/>
                  </a:lnTo>
                  <a:lnTo>
                    <a:pt x="29" y="128"/>
                  </a:lnTo>
                  <a:lnTo>
                    <a:pt x="0" y="92"/>
                  </a:lnTo>
                  <a:lnTo>
                    <a:pt x="11" y="83"/>
                  </a:lnTo>
                  <a:lnTo>
                    <a:pt x="28" y="100"/>
                  </a:lnTo>
                  <a:lnTo>
                    <a:pt x="117" y="30"/>
                  </a:lnTo>
                  <a:lnTo>
                    <a:pt x="103" y="9"/>
                  </a:lnTo>
                  <a:lnTo>
                    <a:pt x="114" y="0"/>
                  </a:lnTo>
                  <a:lnTo>
                    <a:pt x="143" y="36"/>
                  </a:lnTo>
                  <a:lnTo>
                    <a:pt x="171" y="71"/>
                  </a:lnTo>
                  <a:lnTo>
                    <a:pt x="159" y="80"/>
                  </a:lnTo>
                  <a:lnTo>
                    <a:pt x="143" y="62"/>
                  </a:lnTo>
                  <a:lnTo>
                    <a:pt x="53" y="134"/>
                  </a:lnTo>
                  <a:cubicBezTo>
                    <a:pt x="55" y="136"/>
                    <a:pt x="75" y="160"/>
                    <a:pt x="76" y="161"/>
                  </a:cubicBezTo>
                  <a:cubicBezTo>
                    <a:pt x="79" y="165"/>
                    <a:pt x="84" y="170"/>
                    <a:pt x="85" y="170"/>
                  </a:cubicBezTo>
                  <a:cubicBezTo>
                    <a:pt x="86" y="170"/>
                    <a:pt x="108" y="161"/>
                    <a:pt x="111" y="160"/>
                  </a:cubicBezTo>
                  <a:lnTo>
                    <a:pt x="121" y="172"/>
                  </a:lnTo>
                  <a:lnTo>
                    <a:pt x="82" y="195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6" name="Freeform 47"/>
            <p:cNvSpPr>
              <a:spLocks/>
            </p:cNvSpPr>
            <p:nvPr/>
          </p:nvSpPr>
          <p:spPr bwMode="auto">
            <a:xfrm>
              <a:off x="691671" y="329964"/>
              <a:ext cx="68226" cy="79812"/>
            </a:xfrm>
            <a:custGeom>
              <a:avLst/>
              <a:gdLst>
                <a:gd name="T0" fmla="*/ 19 w 53"/>
                <a:gd name="T1" fmla="*/ 52 h 62"/>
                <a:gd name="T2" fmla="*/ 15 w 53"/>
                <a:gd name="T3" fmla="*/ 45 h 62"/>
                <a:gd name="T4" fmla="*/ 18 w 53"/>
                <a:gd name="T5" fmla="*/ 43 h 62"/>
                <a:gd name="T6" fmla="*/ 20 w 53"/>
                <a:gd name="T7" fmla="*/ 46 h 62"/>
                <a:gd name="T8" fmla="*/ 40 w 53"/>
                <a:gd name="T9" fmla="*/ 36 h 62"/>
                <a:gd name="T10" fmla="*/ 10 w 53"/>
                <a:gd name="T11" fmla="*/ 37 h 62"/>
                <a:gd name="T12" fmla="*/ 26 w 53"/>
                <a:gd name="T13" fmla="*/ 14 h 62"/>
                <a:gd name="T14" fmla="*/ 8 w 53"/>
                <a:gd name="T15" fmla="*/ 22 h 62"/>
                <a:gd name="T16" fmla="*/ 10 w 53"/>
                <a:gd name="T17" fmla="*/ 26 h 62"/>
                <a:gd name="T18" fmla="*/ 7 w 53"/>
                <a:gd name="T19" fmla="*/ 28 h 62"/>
                <a:gd name="T20" fmla="*/ 4 w 53"/>
                <a:gd name="T21" fmla="*/ 23 h 62"/>
                <a:gd name="T22" fmla="*/ 0 w 53"/>
                <a:gd name="T23" fmla="*/ 15 h 62"/>
                <a:gd name="T24" fmla="*/ 3 w 53"/>
                <a:gd name="T25" fmla="*/ 14 h 62"/>
                <a:gd name="T26" fmla="*/ 6 w 53"/>
                <a:gd name="T27" fmla="*/ 18 h 62"/>
                <a:gd name="T28" fmla="*/ 30 w 53"/>
                <a:gd name="T29" fmla="*/ 7 h 62"/>
                <a:gd name="T30" fmla="*/ 28 w 53"/>
                <a:gd name="T31" fmla="*/ 2 h 62"/>
                <a:gd name="T32" fmla="*/ 30 w 53"/>
                <a:gd name="T33" fmla="*/ 0 h 62"/>
                <a:gd name="T34" fmla="*/ 34 w 53"/>
                <a:gd name="T35" fmla="*/ 8 h 62"/>
                <a:gd name="T36" fmla="*/ 37 w 53"/>
                <a:gd name="T37" fmla="*/ 13 h 62"/>
                <a:gd name="T38" fmla="*/ 23 w 53"/>
                <a:gd name="T39" fmla="*/ 32 h 62"/>
                <a:gd name="T40" fmla="*/ 46 w 53"/>
                <a:gd name="T41" fmla="*/ 31 h 62"/>
                <a:gd name="T42" fmla="*/ 48 w 53"/>
                <a:gd name="T43" fmla="*/ 35 h 62"/>
                <a:gd name="T44" fmla="*/ 53 w 53"/>
                <a:gd name="T45" fmla="*/ 46 h 62"/>
                <a:gd name="T46" fmla="*/ 50 w 53"/>
                <a:gd name="T47" fmla="*/ 47 h 62"/>
                <a:gd name="T48" fmla="*/ 47 w 53"/>
                <a:gd name="T49" fmla="*/ 42 h 62"/>
                <a:gd name="T50" fmla="*/ 25 w 53"/>
                <a:gd name="T51" fmla="*/ 55 h 62"/>
                <a:gd name="T52" fmla="*/ 27 w 53"/>
                <a:gd name="T53" fmla="*/ 60 h 62"/>
                <a:gd name="T54" fmla="*/ 24 w 53"/>
                <a:gd name="T55" fmla="*/ 62 h 62"/>
                <a:gd name="T56" fmla="*/ 19 w 53"/>
                <a:gd name="T57" fmla="*/ 5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62">
                  <a:moveTo>
                    <a:pt x="19" y="52"/>
                  </a:moveTo>
                  <a:lnTo>
                    <a:pt x="15" y="45"/>
                  </a:lnTo>
                  <a:lnTo>
                    <a:pt x="18" y="43"/>
                  </a:lnTo>
                  <a:lnTo>
                    <a:pt x="20" y="46"/>
                  </a:lnTo>
                  <a:lnTo>
                    <a:pt x="40" y="36"/>
                  </a:lnTo>
                  <a:lnTo>
                    <a:pt x="10" y="37"/>
                  </a:lnTo>
                  <a:lnTo>
                    <a:pt x="26" y="14"/>
                  </a:lnTo>
                  <a:lnTo>
                    <a:pt x="8" y="22"/>
                  </a:lnTo>
                  <a:lnTo>
                    <a:pt x="10" y="26"/>
                  </a:lnTo>
                  <a:lnTo>
                    <a:pt x="7" y="28"/>
                  </a:lnTo>
                  <a:lnTo>
                    <a:pt x="4" y="23"/>
                  </a:lnTo>
                  <a:lnTo>
                    <a:pt x="0" y="15"/>
                  </a:lnTo>
                  <a:lnTo>
                    <a:pt x="3" y="14"/>
                  </a:lnTo>
                  <a:lnTo>
                    <a:pt x="6" y="18"/>
                  </a:lnTo>
                  <a:lnTo>
                    <a:pt x="30" y="7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4" y="8"/>
                  </a:lnTo>
                  <a:lnTo>
                    <a:pt x="37" y="13"/>
                  </a:lnTo>
                  <a:lnTo>
                    <a:pt x="23" y="32"/>
                  </a:lnTo>
                  <a:lnTo>
                    <a:pt x="46" y="31"/>
                  </a:lnTo>
                  <a:lnTo>
                    <a:pt x="48" y="35"/>
                  </a:lnTo>
                  <a:lnTo>
                    <a:pt x="53" y="46"/>
                  </a:lnTo>
                  <a:lnTo>
                    <a:pt x="50" y="47"/>
                  </a:lnTo>
                  <a:lnTo>
                    <a:pt x="47" y="42"/>
                  </a:lnTo>
                  <a:lnTo>
                    <a:pt x="25" y="55"/>
                  </a:lnTo>
                  <a:lnTo>
                    <a:pt x="27" y="60"/>
                  </a:lnTo>
                  <a:lnTo>
                    <a:pt x="24" y="62"/>
                  </a:lnTo>
                  <a:lnTo>
                    <a:pt x="19" y="5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7" name="Freeform 48"/>
            <p:cNvSpPr>
              <a:spLocks/>
            </p:cNvSpPr>
            <p:nvPr/>
          </p:nvSpPr>
          <p:spPr bwMode="auto">
            <a:xfrm>
              <a:off x="723853" y="407201"/>
              <a:ext cx="48917" cy="37331"/>
            </a:xfrm>
            <a:custGeom>
              <a:avLst/>
              <a:gdLst>
                <a:gd name="T0" fmla="*/ 3 w 38"/>
                <a:gd name="T1" fmla="*/ 20 h 29"/>
                <a:gd name="T2" fmla="*/ 0 w 38"/>
                <a:gd name="T3" fmla="*/ 9 h 29"/>
                <a:gd name="T4" fmla="*/ 4 w 38"/>
                <a:gd name="T5" fmla="*/ 9 h 29"/>
                <a:gd name="T6" fmla="*/ 6 w 38"/>
                <a:gd name="T7" fmla="*/ 14 h 29"/>
                <a:gd name="T8" fmla="*/ 30 w 38"/>
                <a:gd name="T9" fmla="*/ 6 h 29"/>
                <a:gd name="T10" fmla="*/ 29 w 38"/>
                <a:gd name="T11" fmla="*/ 1 h 29"/>
                <a:gd name="T12" fmla="*/ 33 w 38"/>
                <a:gd name="T13" fmla="*/ 0 h 29"/>
                <a:gd name="T14" fmla="*/ 35 w 38"/>
                <a:gd name="T15" fmla="*/ 10 h 29"/>
                <a:gd name="T16" fmla="*/ 38 w 38"/>
                <a:gd name="T17" fmla="*/ 20 h 29"/>
                <a:gd name="T18" fmla="*/ 35 w 38"/>
                <a:gd name="T19" fmla="*/ 21 h 29"/>
                <a:gd name="T20" fmla="*/ 33 w 38"/>
                <a:gd name="T21" fmla="*/ 15 h 29"/>
                <a:gd name="T22" fmla="*/ 8 w 38"/>
                <a:gd name="T23" fmla="*/ 23 h 29"/>
                <a:gd name="T24" fmla="*/ 10 w 38"/>
                <a:gd name="T25" fmla="*/ 28 h 29"/>
                <a:gd name="T26" fmla="*/ 6 w 38"/>
                <a:gd name="T27" fmla="*/ 29 h 29"/>
                <a:gd name="T28" fmla="*/ 3 w 38"/>
                <a:gd name="T29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9">
                  <a:moveTo>
                    <a:pt x="3" y="20"/>
                  </a:moveTo>
                  <a:lnTo>
                    <a:pt x="0" y="9"/>
                  </a:lnTo>
                  <a:lnTo>
                    <a:pt x="4" y="9"/>
                  </a:lnTo>
                  <a:lnTo>
                    <a:pt x="6" y="14"/>
                  </a:lnTo>
                  <a:lnTo>
                    <a:pt x="30" y="6"/>
                  </a:lnTo>
                  <a:lnTo>
                    <a:pt x="29" y="1"/>
                  </a:lnTo>
                  <a:lnTo>
                    <a:pt x="33" y="0"/>
                  </a:lnTo>
                  <a:lnTo>
                    <a:pt x="35" y="10"/>
                  </a:lnTo>
                  <a:lnTo>
                    <a:pt x="38" y="20"/>
                  </a:lnTo>
                  <a:lnTo>
                    <a:pt x="35" y="21"/>
                  </a:lnTo>
                  <a:lnTo>
                    <a:pt x="33" y="15"/>
                  </a:lnTo>
                  <a:lnTo>
                    <a:pt x="8" y="23"/>
                  </a:lnTo>
                  <a:lnTo>
                    <a:pt x="10" y="28"/>
                  </a:lnTo>
                  <a:lnTo>
                    <a:pt x="6" y="29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8" name="Freeform 49"/>
            <p:cNvSpPr>
              <a:spLocks/>
            </p:cNvSpPr>
            <p:nvPr/>
          </p:nvSpPr>
          <p:spPr bwMode="auto">
            <a:xfrm>
              <a:off x="735439" y="449682"/>
              <a:ext cx="50204" cy="54066"/>
            </a:xfrm>
            <a:custGeom>
              <a:avLst/>
              <a:gdLst>
                <a:gd name="T0" fmla="*/ 151 w 171"/>
                <a:gd name="T1" fmla="*/ 162 h 184"/>
                <a:gd name="T2" fmla="*/ 20 w 171"/>
                <a:gd name="T3" fmla="*/ 180 h 184"/>
                <a:gd name="T4" fmla="*/ 17 w 171"/>
                <a:gd name="T5" fmla="*/ 155 h 184"/>
                <a:gd name="T6" fmla="*/ 108 w 171"/>
                <a:gd name="T7" fmla="*/ 55 h 184"/>
                <a:gd name="T8" fmla="*/ 23 w 171"/>
                <a:gd name="T9" fmla="*/ 67 h 184"/>
                <a:gd name="T10" fmla="*/ 24 w 171"/>
                <a:gd name="T11" fmla="*/ 89 h 184"/>
                <a:gd name="T12" fmla="*/ 9 w 171"/>
                <a:gd name="T13" fmla="*/ 91 h 184"/>
                <a:gd name="T14" fmla="*/ 6 w 171"/>
                <a:gd name="T15" fmla="*/ 60 h 184"/>
                <a:gd name="T16" fmla="*/ 0 w 171"/>
                <a:gd name="T17" fmla="*/ 25 h 184"/>
                <a:gd name="T18" fmla="*/ 15 w 171"/>
                <a:gd name="T19" fmla="*/ 23 h 184"/>
                <a:gd name="T20" fmla="*/ 20 w 171"/>
                <a:gd name="T21" fmla="*/ 45 h 184"/>
                <a:gd name="T22" fmla="*/ 128 w 171"/>
                <a:gd name="T23" fmla="*/ 30 h 184"/>
                <a:gd name="T24" fmla="*/ 130 w 171"/>
                <a:gd name="T25" fmla="*/ 3 h 184"/>
                <a:gd name="T26" fmla="*/ 145 w 171"/>
                <a:gd name="T27" fmla="*/ 0 h 184"/>
                <a:gd name="T28" fmla="*/ 154 w 171"/>
                <a:gd name="T29" fmla="*/ 61 h 184"/>
                <a:gd name="T30" fmla="*/ 71 w 171"/>
                <a:gd name="T31" fmla="*/ 151 h 184"/>
                <a:gd name="T32" fmla="*/ 148 w 171"/>
                <a:gd name="T33" fmla="*/ 141 h 184"/>
                <a:gd name="T34" fmla="*/ 147 w 171"/>
                <a:gd name="T35" fmla="*/ 118 h 184"/>
                <a:gd name="T36" fmla="*/ 161 w 171"/>
                <a:gd name="T37" fmla="*/ 116 h 184"/>
                <a:gd name="T38" fmla="*/ 165 w 171"/>
                <a:gd name="T39" fmla="*/ 148 h 184"/>
                <a:gd name="T40" fmla="*/ 171 w 171"/>
                <a:gd name="T41" fmla="*/ 182 h 184"/>
                <a:gd name="T42" fmla="*/ 156 w 171"/>
                <a:gd name="T43" fmla="*/ 184 h 184"/>
                <a:gd name="T44" fmla="*/ 151 w 171"/>
                <a:gd name="T45" fmla="*/ 16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1" h="184">
                  <a:moveTo>
                    <a:pt x="151" y="162"/>
                  </a:moveTo>
                  <a:lnTo>
                    <a:pt x="20" y="180"/>
                  </a:lnTo>
                  <a:lnTo>
                    <a:pt x="17" y="155"/>
                  </a:lnTo>
                  <a:lnTo>
                    <a:pt x="108" y="55"/>
                  </a:lnTo>
                  <a:lnTo>
                    <a:pt x="23" y="67"/>
                  </a:lnTo>
                  <a:lnTo>
                    <a:pt x="24" y="89"/>
                  </a:lnTo>
                  <a:lnTo>
                    <a:pt x="9" y="91"/>
                  </a:lnTo>
                  <a:lnTo>
                    <a:pt x="6" y="60"/>
                  </a:lnTo>
                  <a:lnTo>
                    <a:pt x="0" y="25"/>
                  </a:lnTo>
                  <a:lnTo>
                    <a:pt x="15" y="23"/>
                  </a:lnTo>
                  <a:lnTo>
                    <a:pt x="20" y="45"/>
                  </a:lnTo>
                  <a:lnTo>
                    <a:pt x="128" y="30"/>
                  </a:lnTo>
                  <a:cubicBezTo>
                    <a:pt x="132" y="25"/>
                    <a:pt x="132" y="17"/>
                    <a:pt x="130" y="3"/>
                  </a:cubicBezTo>
                  <a:lnTo>
                    <a:pt x="145" y="0"/>
                  </a:lnTo>
                  <a:lnTo>
                    <a:pt x="154" y="61"/>
                  </a:lnTo>
                  <a:lnTo>
                    <a:pt x="71" y="151"/>
                  </a:lnTo>
                  <a:lnTo>
                    <a:pt x="148" y="141"/>
                  </a:lnTo>
                  <a:lnTo>
                    <a:pt x="147" y="118"/>
                  </a:lnTo>
                  <a:lnTo>
                    <a:pt x="161" y="116"/>
                  </a:lnTo>
                  <a:lnTo>
                    <a:pt x="165" y="148"/>
                  </a:lnTo>
                  <a:lnTo>
                    <a:pt x="171" y="182"/>
                  </a:lnTo>
                  <a:lnTo>
                    <a:pt x="156" y="184"/>
                  </a:lnTo>
                  <a:lnTo>
                    <a:pt x="151" y="162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9" name="Freeform 50"/>
            <p:cNvSpPr>
              <a:spLocks noEditPoints="1"/>
            </p:cNvSpPr>
            <p:nvPr/>
          </p:nvSpPr>
          <p:spPr bwMode="auto">
            <a:xfrm>
              <a:off x="741875" y="514047"/>
              <a:ext cx="46342" cy="48917"/>
            </a:xfrm>
            <a:custGeom>
              <a:avLst/>
              <a:gdLst>
                <a:gd name="T0" fmla="*/ 115 w 159"/>
                <a:gd name="T1" fmla="*/ 76 h 167"/>
                <a:gd name="T2" fmla="*/ 71 w 159"/>
                <a:gd name="T3" fmla="*/ 57 h 167"/>
                <a:gd name="T4" fmla="*/ 70 w 159"/>
                <a:gd name="T5" fmla="*/ 91 h 167"/>
                <a:gd name="T6" fmla="*/ 115 w 159"/>
                <a:gd name="T7" fmla="*/ 76 h 167"/>
                <a:gd name="T8" fmla="*/ 1 w 159"/>
                <a:gd name="T9" fmla="*/ 136 h 167"/>
                <a:gd name="T10" fmla="*/ 2 w 159"/>
                <a:gd name="T11" fmla="*/ 88 h 167"/>
                <a:gd name="T12" fmla="*/ 16 w 159"/>
                <a:gd name="T13" fmla="*/ 88 h 167"/>
                <a:gd name="T14" fmla="*/ 18 w 159"/>
                <a:gd name="T15" fmla="*/ 109 h 167"/>
                <a:gd name="T16" fmla="*/ 52 w 159"/>
                <a:gd name="T17" fmla="*/ 97 h 167"/>
                <a:gd name="T18" fmla="*/ 53 w 159"/>
                <a:gd name="T19" fmla="*/ 49 h 167"/>
                <a:gd name="T20" fmla="*/ 20 w 159"/>
                <a:gd name="T21" fmla="*/ 35 h 167"/>
                <a:gd name="T22" fmla="*/ 17 w 159"/>
                <a:gd name="T23" fmla="*/ 61 h 167"/>
                <a:gd name="T24" fmla="*/ 2 w 159"/>
                <a:gd name="T25" fmla="*/ 61 h 167"/>
                <a:gd name="T26" fmla="*/ 4 w 159"/>
                <a:gd name="T27" fmla="*/ 27 h 167"/>
                <a:gd name="T28" fmla="*/ 3 w 159"/>
                <a:gd name="T29" fmla="*/ 0 h 167"/>
                <a:gd name="T30" fmla="*/ 18 w 159"/>
                <a:gd name="T31" fmla="*/ 0 h 167"/>
                <a:gd name="T32" fmla="*/ 20 w 159"/>
                <a:gd name="T33" fmla="*/ 14 h 167"/>
                <a:gd name="T34" fmla="*/ 147 w 159"/>
                <a:gd name="T35" fmla="*/ 70 h 167"/>
                <a:gd name="T36" fmla="*/ 159 w 159"/>
                <a:gd name="T37" fmla="*/ 93 h 167"/>
                <a:gd name="T38" fmla="*/ 159 w 159"/>
                <a:gd name="T39" fmla="*/ 99 h 167"/>
                <a:gd name="T40" fmla="*/ 17 w 159"/>
                <a:gd name="T41" fmla="*/ 152 h 167"/>
                <a:gd name="T42" fmla="*/ 14 w 159"/>
                <a:gd name="T43" fmla="*/ 167 h 167"/>
                <a:gd name="T44" fmla="*/ 0 w 159"/>
                <a:gd name="T45" fmla="*/ 167 h 167"/>
                <a:gd name="T46" fmla="*/ 1 w 159"/>
                <a:gd name="T47" fmla="*/ 13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9" h="167">
                  <a:moveTo>
                    <a:pt x="115" y="76"/>
                  </a:moveTo>
                  <a:lnTo>
                    <a:pt x="71" y="57"/>
                  </a:lnTo>
                  <a:lnTo>
                    <a:pt x="70" y="91"/>
                  </a:lnTo>
                  <a:lnTo>
                    <a:pt x="115" y="76"/>
                  </a:lnTo>
                  <a:close/>
                  <a:moveTo>
                    <a:pt x="1" y="136"/>
                  </a:moveTo>
                  <a:lnTo>
                    <a:pt x="2" y="88"/>
                  </a:lnTo>
                  <a:lnTo>
                    <a:pt x="16" y="88"/>
                  </a:lnTo>
                  <a:lnTo>
                    <a:pt x="18" y="109"/>
                  </a:lnTo>
                  <a:lnTo>
                    <a:pt x="52" y="97"/>
                  </a:lnTo>
                  <a:lnTo>
                    <a:pt x="53" y="49"/>
                  </a:lnTo>
                  <a:lnTo>
                    <a:pt x="20" y="35"/>
                  </a:lnTo>
                  <a:lnTo>
                    <a:pt x="17" y="61"/>
                  </a:lnTo>
                  <a:lnTo>
                    <a:pt x="2" y="61"/>
                  </a:lnTo>
                  <a:lnTo>
                    <a:pt x="4" y="27"/>
                  </a:lnTo>
                  <a:lnTo>
                    <a:pt x="3" y="0"/>
                  </a:lnTo>
                  <a:lnTo>
                    <a:pt x="18" y="0"/>
                  </a:lnTo>
                  <a:lnTo>
                    <a:pt x="20" y="14"/>
                  </a:lnTo>
                  <a:lnTo>
                    <a:pt x="147" y="70"/>
                  </a:lnTo>
                  <a:cubicBezTo>
                    <a:pt x="149" y="79"/>
                    <a:pt x="155" y="87"/>
                    <a:pt x="159" y="93"/>
                  </a:cubicBezTo>
                  <a:lnTo>
                    <a:pt x="159" y="99"/>
                  </a:lnTo>
                  <a:lnTo>
                    <a:pt x="17" y="152"/>
                  </a:lnTo>
                  <a:lnTo>
                    <a:pt x="14" y="167"/>
                  </a:lnTo>
                  <a:lnTo>
                    <a:pt x="0" y="167"/>
                  </a:lnTo>
                  <a:lnTo>
                    <a:pt x="1" y="136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0" name="Freeform 51"/>
            <p:cNvSpPr>
              <a:spLocks/>
            </p:cNvSpPr>
            <p:nvPr/>
          </p:nvSpPr>
          <p:spPr bwMode="auto">
            <a:xfrm>
              <a:off x="901499" y="311942"/>
              <a:ext cx="78524" cy="102983"/>
            </a:xfrm>
            <a:custGeom>
              <a:avLst/>
              <a:gdLst>
                <a:gd name="T0" fmla="*/ 38 w 61"/>
                <a:gd name="T1" fmla="*/ 13 h 80"/>
                <a:gd name="T2" fmla="*/ 38 w 61"/>
                <a:gd name="T3" fmla="*/ 80 h 80"/>
                <a:gd name="T4" fmla="*/ 23 w 61"/>
                <a:gd name="T5" fmla="*/ 80 h 80"/>
                <a:gd name="T6" fmla="*/ 23 w 61"/>
                <a:gd name="T7" fmla="*/ 13 h 80"/>
                <a:gd name="T8" fmla="*/ 0 w 61"/>
                <a:gd name="T9" fmla="*/ 13 h 80"/>
                <a:gd name="T10" fmla="*/ 0 w 61"/>
                <a:gd name="T11" fmla="*/ 0 h 80"/>
                <a:gd name="T12" fmla="*/ 61 w 61"/>
                <a:gd name="T13" fmla="*/ 0 h 80"/>
                <a:gd name="T14" fmla="*/ 61 w 61"/>
                <a:gd name="T15" fmla="*/ 13 h 80"/>
                <a:gd name="T16" fmla="*/ 38 w 61"/>
                <a:gd name="T17" fmla="*/ 1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80">
                  <a:moveTo>
                    <a:pt x="38" y="13"/>
                  </a:moveTo>
                  <a:lnTo>
                    <a:pt x="38" y="80"/>
                  </a:lnTo>
                  <a:lnTo>
                    <a:pt x="23" y="80"/>
                  </a:lnTo>
                  <a:lnTo>
                    <a:pt x="23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61" y="0"/>
                  </a:lnTo>
                  <a:lnTo>
                    <a:pt x="61" y="13"/>
                  </a:lnTo>
                  <a:lnTo>
                    <a:pt x="38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1" name="Freeform 52"/>
            <p:cNvSpPr>
              <a:spLocks noEditPoints="1"/>
            </p:cNvSpPr>
            <p:nvPr/>
          </p:nvSpPr>
          <p:spPr bwMode="auto">
            <a:xfrm>
              <a:off x="977449" y="342837"/>
              <a:ext cx="65651" cy="73375"/>
            </a:xfrm>
            <a:custGeom>
              <a:avLst/>
              <a:gdLst>
                <a:gd name="T0" fmla="*/ 117 w 223"/>
                <a:gd name="T1" fmla="*/ 48 h 253"/>
                <a:gd name="T2" fmla="*/ 90 w 223"/>
                <a:gd name="T3" fmla="*/ 55 h 253"/>
                <a:gd name="T4" fmla="*/ 70 w 223"/>
                <a:gd name="T5" fmla="*/ 94 h 253"/>
                <a:gd name="T6" fmla="*/ 165 w 223"/>
                <a:gd name="T7" fmla="*/ 94 h 253"/>
                <a:gd name="T8" fmla="*/ 117 w 223"/>
                <a:gd name="T9" fmla="*/ 48 h 253"/>
                <a:gd name="T10" fmla="*/ 68 w 223"/>
                <a:gd name="T11" fmla="*/ 134 h 253"/>
                <a:gd name="T12" fmla="*/ 130 w 223"/>
                <a:gd name="T13" fmla="*/ 199 h 253"/>
                <a:gd name="T14" fmla="*/ 213 w 223"/>
                <a:gd name="T15" fmla="*/ 164 h 253"/>
                <a:gd name="T16" fmla="*/ 219 w 223"/>
                <a:gd name="T17" fmla="*/ 226 h 253"/>
                <a:gd name="T18" fmla="*/ 118 w 223"/>
                <a:gd name="T19" fmla="*/ 253 h 253"/>
                <a:gd name="T20" fmla="*/ 0 w 223"/>
                <a:gd name="T21" fmla="*/ 127 h 253"/>
                <a:gd name="T22" fmla="*/ 117 w 223"/>
                <a:gd name="T23" fmla="*/ 0 h 253"/>
                <a:gd name="T24" fmla="*/ 223 w 223"/>
                <a:gd name="T25" fmla="*/ 134 h 253"/>
                <a:gd name="T26" fmla="*/ 68 w 223"/>
                <a:gd name="T27" fmla="*/ 134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3" h="253">
                  <a:moveTo>
                    <a:pt x="117" y="48"/>
                  </a:moveTo>
                  <a:cubicBezTo>
                    <a:pt x="109" y="48"/>
                    <a:pt x="92" y="54"/>
                    <a:pt x="90" y="55"/>
                  </a:cubicBezTo>
                  <a:cubicBezTo>
                    <a:pt x="89" y="56"/>
                    <a:pt x="73" y="72"/>
                    <a:pt x="70" y="94"/>
                  </a:cubicBezTo>
                  <a:lnTo>
                    <a:pt x="165" y="94"/>
                  </a:lnTo>
                  <a:cubicBezTo>
                    <a:pt x="163" y="66"/>
                    <a:pt x="158" y="48"/>
                    <a:pt x="117" y="48"/>
                  </a:cubicBezTo>
                  <a:close/>
                  <a:moveTo>
                    <a:pt x="68" y="134"/>
                  </a:moveTo>
                  <a:cubicBezTo>
                    <a:pt x="69" y="166"/>
                    <a:pt x="93" y="199"/>
                    <a:pt x="130" y="199"/>
                  </a:cubicBezTo>
                  <a:cubicBezTo>
                    <a:pt x="156" y="199"/>
                    <a:pt x="184" y="188"/>
                    <a:pt x="213" y="164"/>
                  </a:cubicBezTo>
                  <a:lnTo>
                    <a:pt x="219" y="226"/>
                  </a:lnTo>
                  <a:cubicBezTo>
                    <a:pt x="191" y="243"/>
                    <a:pt x="165" y="253"/>
                    <a:pt x="118" y="253"/>
                  </a:cubicBezTo>
                  <a:cubicBezTo>
                    <a:pt x="50" y="253"/>
                    <a:pt x="0" y="206"/>
                    <a:pt x="0" y="127"/>
                  </a:cubicBezTo>
                  <a:cubicBezTo>
                    <a:pt x="0" y="48"/>
                    <a:pt x="49" y="0"/>
                    <a:pt x="117" y="0"/>
                  </a:cubicBezTo>
                  <a:cubicBezTo>
                    <a:pt x="199" y="0"/>
                    <a:pt x="223" y="44"/>
                    <a:pt x="223" y="134"/>
                  </a:cubicBezTo>
                  <a:lnTo>
                    <a:pt x="68" y="134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2" name="Freeform 53"/>
            <p:cNvSpPr>
              <a:spLocks/>
            </p:cNvSpPr>
            <p:nvPr/>
          </p:nvSpPr>
          <p:spPr bwMode="auto">
            <a:xfrm>
              <a:off x="1059836" y="342837"/>
              <a:ext cx="60502" cy="73375"/>
            </a:xfrm>
            <a:custGeom>
              <a:avLst/>
              <a:gdLst>
                <a:gd name="T0" fmla="*/ 119 w 206"/>
                <a:gd name="T1" fmla="*/ 253 h 253"/>
                <a:gd name="T2" fmla="*/ 0 w 206"/>
                <a:gd name="T3" fmla="*/ 125 h 253"/>
                <a:gd name="T4" fmla="*/ 112 w 206"/>
                <a:gd name="T5" fmla="*/ 0 h 253"/>
                <a:gd name="T6" fmla="*/ 203 w 206"/>
                <a:gd name="T7" fmla="*/ 50 h 253"/>
                <a:gd name="T8" fmla="*/ 203 w 206"/>
                <a:gd name="T9" fmla="*/ 64 h 253"/>
                <a:gd name="T10" fmla="*/ 202 w 206"/>
                <a:gd name="T11" fmla="*/ 77 h 253"/>
                <a:gd name="T12" fmla="*/ 140 w 206"/>
                <a:gd name="T13" fmla="*/ 77 h 253"/>
                <a:gd name="T14" fmla="*/ 118 w 206"/>
                <a:gd name="T15" fmla="*/ 51 h 253"/>
                <a:gd name="T16" fmla="*/ 97 w 206"/>
                <a:gd name="T17" fmla="*/ 54 h 253"/>
                <a:gd name="T18" fmla="*/ 68 w 206"/>
                <a:gd name="T19" fmla="*/ 123 h 253"/>
                <a:gd name="T20" fmla="*/ 130 w 206"/>
                <a:gd name="T21" fmla="*/ 199 h 253"/>
                <a:gd name="T22" fmla="*/ 200 w 206"/>
                <a:gd name="T23" fmla="*/ 168 h 253"/>
                <a:gd name="T24" fmla="*/ 206 w 206"/>
                <a:gd name="T25" fmla="*/ 227 h 253"/>
                <a:gd name="T26" fmla="*/ 119 w 206"/>
                <a:gd name="T27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6" h="253">
                  <a:moveTo>
                    <a:pt x="119" y="253"/>
                  </a:moveTo>
                  <a:cubicBezTo>
                    <a:pt x="49" y="253"/>
                    <a:pt x="0" y="206"/>
                    <a:pt x="0" y="125"/>
                  </a:cubicBezTo>
                  <a:cubicBezTo>
                    <a:pt x="0" y="38"/>
                    <a:pt x="58" y="0"/>
                    <a:pt x="112" y="0"/>
                  </a:cubicBezTo>
                  <a:cubicBezTo>
                    <a:pt x="161" y="0"/>
                    <a:pt x="203" y="11"/>
                    <a:pt x="203" y="50"/>
                  </a:cubicBezTo>
                  <a:lnTo>
                    <a:pt x="203" y="64"/>
                  </a:lnTo>
                  <a:cubicBezTo>
                    <a:pt x="203" y="68"/>
                    <a:pt x="203" y="72"/>
                    <a:pt x="202" y="77"/>
                  </a:cubicBezTo>
                  <a:lnTo>
                    <a:pt x="140" y="77"/>
                  </a:lnTo>
                  <a:cubicBezTo>
                    <a:pt x="140" y="55"/>
                    <a:pt x="134" y="51"/>
                    <a:pt x="118" y="51"/>
                  </a:cubicBezTo>
                  <a:cubicBezTo>
                    <a:pt x="106" y="51"/>
                    <a:pt x="101" y="52"/>
                    <a:pt x="97" y="54"/>
                  </a:cubicBezTo>
                  <a:cubicBezTo>
                    <a:pt x="92" y="56"/>
                    <a:pt x="68" y="69"/>
                    <a:pt x="68" y="123"/>
                  </a:cubicBezTo>
                  <a:cubicBezTo>
                    <a:pt x="68" y="185"/>
                    <a:pt x="103" y="199"/>
                    <a:pt x="130" y="199"/>
                  </a:cubicBezTo>
                  <a:cubicBezTo>
                    <a:pt x="146" y="199"/>
                    <a:pt x="165" y="198"/>
                    <a:pt x="200" y="168"/>
                  </a:cubicBezTo>
                  <a:lnTo>
                    <a:pt x="206" y="227"/>
                  </a:lnTo>
                  <a:cubicBezTo>
                    <a:pt x="173" y="247"/>
                    <a:pt x="148" y="253"/>
                    <a:pt x="119" y="253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3" name="Freeform 54"/>
            <p:cNvSpPr>
              <a:spLocks/>
            </p:cNvSpPr>
            <p:nvPr/>
          </p:nvSpPr>
          <p:spPr bwMode="auto">
            <a:xfrm>
              <a:off x="1140936" y="301643"/>
              <a:ext cx="63077" cy="113282"/>
            </a:xfrm>
            <a:custGeom>
              <a:avLst/>
              <a:gdLst>
                <a:gd name="T0" fmla="*/ 217 w 219"/>
                <a:gd name="T1" fmla="*/ 386 h 386"/>
                <a:gd name="T2" fmla="*/ 152 w 219"/>
                <a:gd name="T3" fmla="*/ 386 h 386"/>
                <a:gd name="T4" fmla="*/ 155 w 219"/>
                <a:gd name="T5" fmla="*/ 280 h 386"/>
                <a:gd name="T6" fmla="*/ 126 w 219"/>
                <a:gd name="T7" fmla="*/ 196 h 386"/>
                <a:gd name="T8" fmla="*/ 96 w 219"/>
                <a:gd name="T9" fmla="*/ 201 h 386"/>
                <a:gd name="T10" fmla="*/ 64 w 219"/>
                <a:gd name="T11" fmla="*/ 230 h 386"/>
                <a:gd name="T12" fmla="*/ 64 w 219"/>
                <a:gd name="T13" fmla="*/ 386 h 386"/>
                <a:gd name="T14" fmla="*/ 0 w 219"/>
                <a:gd name="T15" fmla="*/ 386 h 386"/>
                <a:gd name="T16" fmla="*/ 0 w 219"/>
                <a:gd name="T17" fmla="*/ 0 h 386"/>
                <a:gd name="T18" fmla="*/ 64 w 219"/>
                <a:gd name="T19" fmla="*/ 0 h 386"/>
                <a:gd name="T20" fmla="*/ 64 w 219"/>
                <a:gd name="T21" fmla="*/ 168 h 386"/>
                <a:gd name="T22" fmla="*/ 130 w 219"/>
                <a:gd name="T23" fmla="*/ 140 h 386"/>
                <a:gd name="T24" fmla="*/ 219 w 219"/>
                <a:gd name="T25" fmla="*/ 244 h 386"/>
                <a:gd name="T26" fmla="*/ 219 w 219"/>
                <a:gd name="T27" fmla="*/ 274 h 386"/>
                <a:gd name="T28" fmla="*/ 217 w 219"/>
                <a:gd name="T29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9" h="386">
                  <a:moveTo>
                    <a:pt x="217" y="386"/>
                  </a:moveTo>
                  <a:lnTo>
                    <a:pt x="152" y="386"/>
                  </a:lnTo>
                  <a:cubicBezTo>
                    <a:pt x="154" y="325"/>
                    <a:pt x="155" y="313"/>
                    <a:pt x="155" y="280"/>
                  </a:cubicBezTo>
                  <a:cubicBezTo>
                    <a:pt x="155" y="213"/>
                    <a:pt x="152" y="196"/>
                    <a:pt x="126" y="196"/>
                  </a:cubicBezTo>
                  <a:cubicBezTo>
                    <a:pt x="116" y="196"/>
                    <a:pt x="100" y="198"/>
                    <a:pt x="96" y="201"/>
                  </a:cubicBezTo>
                  <a:cubicBezTo>
                    <a:pt x="92" y="204"/>
                    <a:pt x="75" y="216"/>
                    <a:pt x="64" y="230"/>
                  </a:cubicBezTo>
                  <a:lnTo>
                    <a:pt x="64" y="386"/>
                  </a:lnTo>
                  <a:lnTo>
                    <a:pt x="0" y="386"/>
                  </a:lnTo>
                  <a:lnTo>
                    <a:pt x="0" y="0"/>
                  </a:lnTo>
                  <a:lnTo>
                    <a:pt x="64" y="0"/>
                  </a:lnTo>
                  <a:lnTo>
                    <a:pt x="64" y="168"/>
                  </a:lnTo>
                  <a:cubicBezTo>
                    <a:pt x="83" y="150"/>
                    <a:pt x="104" y="140"/>
                    <a:pt x="130" y="140"/>
                  </a:cubicBezTo>
                  <a:cubicBezTo>
                    <a:pt x="212" y="140"/>
                    <a:pt x="219" y="191"/>
                    <a:pt x="219" y="244"/>
                  </a:cubicBezTo>
                  <a:cubicBezTo>
                    <a:pt x="219" y="254"/>
                    <a:pt x="219" y="264"/>
                    <a:pt x="219" y="274"/>
                  </a:cubicBezTo>
                  <a:cubicBezTo>
                    <a:pt x="218" y="308"/>
                    <a:pt x="218" y="326"/>
                    <a:pt x="217" y="38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4" name="Freeform 55"/>
            <p:cNvSpPr>
              <a:spLocks/>
            </p:cNvSpPr>
            <p:nvPr/>
          </p:nvSpPr>
          <p:spPr bwMode="auto">
            <a:xfrm>
              <a:off x="1224609" y="342837"/>
              <a:ext cx="65651" cy="72088"/>
            </a:xfrm>
            <a:custGeom>
              <a:avLst/>
              <a:gdLst>
                <a:gd name="T0" fmla="*/ 223 w 225"/>
                <a:gd name="T1" fmla="*/ 246 h 246"/>
                <a:gd name="T2" fmla="*/ 159 w 225"/>
                <a:gd name="T3" fmla="*/ 246 h 246"/>
                <a:gd name="T4" fmla="*/ 161 w 225"/>
                <a:gd name="T5" fmla="*/ 125 h 246"/>
                <a:gd name="T6" fmla="*/ 160 w 225"/>
                <a:gd name="T7" fmla="*/ 95 h 246"/>
                <a:gd name="T8" fmla="*/ 132 w 225"/>
                <a:gd name="T9" fmla="*/ 56 h 246"/>
                <a:gd name="T10" fmla="*/ 102 w 225"/>
                <a:gd name="T11" fmla="*/ 61 h 246"/>
                <a:gd name="T12" fmla="*/ 70 w 225"/>
                <a:gd name="T13" fmla="*/ 90 h 246"/>
                <a:gd name="T14" fmla="*/ 70 w 225"/>
                <a:gd name="T15" fmla="*/ 246 h 246"/>
                <a:gd name="T16" fmla="*/ 6 w 225"/>
                <a:gd name="T17" fmla="*/ 246 h 246"/>
                <a:gd name="T18" fmla="*/ 6 w 225"/>
                <a:gd name="T19" fmla="*/ 77 h 246"/>
                <a:gd name="T20" fmla="*/ 0 w 225"/>
                <a:gd name="T21" fmla="*/ 7 h 246"/>
                <a:gd name="T22" fmla="*/ 57 w 225"/>
                <a:gd name="T23" fmla="*/ 7 h 246"/>
                <a:gd name="T24" fmla="*/ 63 w 225"/>
                <a:gd name="T25" fmla="*/ 35 h 246"/>
                <a:gd name="T26" fmla="*/ 136 w 225"/>
                <a:gd name="T27" fmla="*/ 0 h 246"/>
                <a:gd name="T28" fmla="*/ 225 w 225"/>
                <a:gd name="T29" fmla="*/ 104 h 246"/>
                <a:gd name="T30" fmla="*/ 225 w 225"/>
                <a:gd name="T31" fmla="*/ 134 h 246"/>
                <a:gd name="T32" fmla="*/ 223 w 225"/>
                <a:gd name="T33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5" h="246">
                  <a:moveTo>
                    <a:pt x="223" y="246"/>
                  </a:moveTo>
                  <a:lnTo>
                    <a:pt x="159" y="246"/>
                  </a:lnTo>
                  <a:cubicBezTo>
                    <a:pt x="160" y="176"/>
                    <a:pt x="161" y="170"/>
                    <a:pt x="161" y="125"/>
                  </a:cubicBezTo>
                  <a:cubicBezTo>
                    <a:pt x="161" y="116"/>
                    <a:pt x="161" y="105"/>
                    <a:pt x="160" y="95"/>
                  </a:cubicBezTo>
                  <a:cubicBezTo>
                    <a:pt x="158" y="64"/>
                    <a:pt x="151" y="56"/>
                    <a:pt x="132" y="56"/>
                  </a:cubicBezTo>
                  <a:cubicBezTo>
                    <a:pt x="122" y="56"/>
                    <a:pt x="105" y="58"/>
                    <a:pt x="102" y="61"/>
                  </a:cubicBezTo>
                  <a:cubicBezTo>
                    <a:pt x="98" y="64"/>
                    <a:pt x="81" y="76"/>
                    <a:pt x="70" y="90"/>
                  </a:cubicBezTo>
                  <a:lnTo>
                    <a:pt x="70" y="246"/>
                  </a:lnTo>
                  <a:lnTo>
                    <a:pt x="6" y="246"/>
                  </a:lnTo>
                  <a:lnTo>
                    <a:pt x="6" y="77"/>
                  </a:lnTo>
                  <a:cubicBezTo>
                    <a:pt x="6" y="56"/>
                    <a:pt x="3" y="20"/>
                    <a:pt x="0" y="7"/>
                  </a:cubicBezTo>
                  <a:lnTo>
                    <a:pt x="57" y="7"/>
                  </a:lnTo>
                  <a:lnTo>
                    <a:pt x="63" y="35"/>
                  </a:lnTo>
                  <a:cubicBezTo>
                    <a:pt x="85" y="11"/>
                    <a:pt x="108" y="0"/>
                    <a:pt x="136" y="0"/>
                  </a:cubicBezTo>
                  <a:cubicBezTo>
                    <a:pt x="218" y="0"/>
                    <a:pt x="225" y="51"/>
                    <a:pt x="225" y="104"/>
                  </a:cubicBezTo>
                  <a:lnTo>
                    <a:pt x="225" y="134"/>
                  </a:lnTo>
                  <a:cubicBezTo>
                    <a:pt x="225" y="168"/>
                    <a:pt x="224" y="186"/>
                    <a:pt x="223" y="24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5" name="Freeform 56"/>
            <p:cNvSpPr>
              <a:spLocks noEditPoints="1"/>
            </p:cNvSpPr>
            <p:nvPr/>
          </p:nvSpPr>
          <p:spPr bwMode="auto">
            <a:xfrm>
              <a:off x="1309570" y="308080"/>
              <a:ext cx="21884" cy="106845"/>
            </a:xfrm>
            <a:custGeom>
              <a:avLst/>
              <a:gdLst>
                <a:gd name="T0" fmla="*/ 6 w 75"/>
                <a:gd name="T1" fmla="*/ 362 h 362"/>
                <a:gd name="T2" fmla="*/ 6 w 75"/>
                <a:gd name="T3" fmla="*/ 123 h 362"/>
                <a:gd name="T4" fmla="*/ 70 w 75"/>
                <a:gd name="T5" fmla="*/ 123 h 362"/>
                <a:gd name="T6" fmla="*/ 70 w 75"/>
                <a:gd name="T7" fmla="*/ 362 h 362"/>
                <a:gd name="T8" fmla="*/ 6 w 75"/>
                <a:gd name="T9" fmla="*/ 362 h 362"/>
                <a:gd name="T10" fmla="*/ 38 w 75"/>
                <a:gd name="T11" fmla="*/ 77 h 362"/>
                <a:gd name="T12" fmla="*/ 0 w 75"/>
                <a:gd name="T13" fmla="*/ 38 h 362"/>
                <a:gd name="T14" fmla="*/ 38 w 75"/>
                <a:gd name="T15" fmla="*/ 0 h 362"/>
                <a:gd name="T16" fmla="*/ 75 w 75"/>
                <a:gd name="T17" fmla="*/ 38 h 362"/>
                <a:gd name="T18" fmla="*/ 38 w 75"/>
                <a:gd name="T19" fmla="*/ 77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362">
                  <a:moveTo>
                    <a:pt x="6" y="362"/>
                  </a:moveTo>
                  <a:lnTo>
                    <a:pt x="6" y="123"/>
                  </a:lnTo>
                  <a:lnTo>
                    <a:pt x="70" y="123"/>
                  </a:lnTo>
                  <a:lnTo>
                    <a:pt x="70" y="362"/>
                  </a:lnTo>
                  <a:lnTo>
                    <a:pt x="6" y="362"/>
                  </a:lnTo>
                  <a:close/>
                  <a:moveTo>
                    <a:pt x="38" y="77"/>
                  </a:moveTo>
                  <a:cubicBezTo>
                    <a:pt x="18" y="77"/>
                    <a:pt x="0" y="60"/>
                    <a:pt x="0" y="38"/>
                  </a:cubicBezTo>
                  <a:cubicBezTo>
                    <a:pt x="0" y="17"/>
                    <a:pt x="18" y="0"/>
                    <a:pt x="38" y="0"/>
                  </a:cubicBezTo>
                  <a:cubicBezTo>
                    <a:pt x="59" y="0"/>
                    <a:pt x="75" y="17"/>
                    <a:pt x="75" y="38"/>
                  </a:cubicBezTo>
                  <a:cubicBezTo>
                    <a:pt x="75" y="59"/>
                    <a:pt x="59" y="77"/>
                    <a:pt x="38" y="77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6" name="Freeform 57"/>
            <p:cNvSpPr>
              <a:spLocks/>
            </p:cNvSpPr>
            <p:nvPr/>
          </p:nvSpPr>
          <p:spPr bwMode="auto">
            <a:xfrm>
              <a:off x="1348189" y="342837"/>
              <a:ext cx="55353" cy="73375"/>
            </a:xfrm>
            <a:custGeom>
              <a:avLst/>
              <a:gdLst>
                <a:gd name="T0" fmla="*/ 88 w 189"/>
                <a:gd name="T1" fmla="*/ 253 h 253"/>
                <a:gd name="T2" fmla="*/ 0 w 189"/>
                <a:gd name="T3" fmla="*/ 230 h 253"/>
                <a:gd name="T4" fmla="*/ 7 w 189"/>
                <a:gd name="T5" fmla="*/ 177 h 253"/>
                <a:gd name="T6" fmla="*/ 86 w 189"/>
                <a:gd name="T7" fmla="*/ 201 h 253"/>
                <a:gd name="T8" fmla="*/ 124 w 189"/>
                <a:gd name="T9" fmla="*/ 183 h 253"/>
                <a:gd name="T10" fmla="*/ 0 w 189"/>
                <a:gd name="T11" fmla="*/ 70 h 253"/>
                <a:gd name="T12" fmla="*/ 99 w 189"/>
                <a:gd name="T13" fmla="*/ 0 h 253"/>
                <a:gd name="T14" fmla="*/ 181 w 189"/>
                <a:gd name="T15" fmla="*/ 21 h 253"/>
                <a:gd name="T16" fmla="*/ 174 w 189"/>
                <a:gd name="T17" fmla="*/ 77 h 253"/>
                <a:gd name="T18" fmla="*/ 95 w 189"/>
                <a:gd name="T19" fmla="*/ 52 h 253"/>
                <a:gd name="T20" fmla="*/ 64 w 189"/>
                <a:gd name="T21" fmla="*/ 67 h 253"/>
                <a:gd name="T22" fmla="*/ 189 w 189"/>
                <a:gd name="T23" fmla="*/ 178 h 253"/>
                <a:gd name="T24" fmla="*/ 88 w 189"/>
                <a:gd name="T25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9" h="253">
                  <a:moveTo>
                    <a:pt x="88" y="253"/>
                  </a:moveTo>
                  <a:cubicBezTo>
                    <a:pt x="58" y="253"/>
                    <a:pt x="27" y="247"/>
                    <a:pt x="0" y="230"/>
                  </a:cubicBezTo>
                  <a:lnTo>
                    <a:pt x="7" y="177"/>
                  </a:lnTo>
                  <a:cubicBezTo>
                    <a:pt x="35" y="193"/>
                    <a:pt x="51" y="201"/>
                    <a:pt x="86" y="201"/>
                  </a:cubicBezTo>
                  <a:cubicBezTo>
                    <a:pt x="117" y="201"/>
                    <a:pt x="124" y="191"/>
                    <a:pt x="124" y="183"/>
                  </a:cubicBezTo>
                  <a:cubicBezTo>
                    <a:pt x="124" y="145"/>
                    <a:pt x="0" y="156"/>
                    <a:pt x="0" y="70"/>
                  </a:cubicBezTo>
                  <a:cubicBezTo>
                    <a:pt x="0" y="27"/>
                    <a:pt x="36" y="0"/>
                    <a:pt x="99" y="0"/>
                  </a:cubicBezTo>
                  <a:cubicBezTo>
                    <a:pt x="129" y="0"/>
                    <a:pt x="148" y="7"/>
                    <a:pt x="181" y="21"/>
                  </a:cubicBezTo>
                  <a:lnTo>
                    <a:pt x="174" y="77"/>
                  </a:lnTo>
                  <a:cubicBezTo>
                    <a:pt x="141" y="54"/>
                    <a:pt x="113" y="52"/>
                    <a:pt x="95" y="52"/>
                  </a:cubicBezTo>
                  <a:cubicBezTo>
                    <a:pt x="85" y="52"/>
                    <a:pt x="64" y="54"/>
                    <a:pt x="64" y="67"/>
                  </a:cubicBezTo>
                  <a:cubicBezTo>
                    <a:pt x="64" y="103"/>
                    <a:pt x="189" y="98"/>
                    <a:pt x="189" y="178"/>
                  </a:cubicBezTo>
                  <a:cubicBezTo>
                    <a:pt x="189" y="218"/>
                    <a:pt x="154" y="253"/>
                    <a:pt x="88" y="253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7" name="Freeform 58"/>
            <p:cNvSpPr>
              <a:spLocks/>
            </p:cNvSpPr>
            <p:nvPr/>
          </p:nvSpPr>
          <p:spPr bwMode="auto">
            <a:xfrm>
              <a:off x="1417703" y="342837"/>
              <a:ext cx="60502" cy="73375"/>
            </a:xfrm>
            <a:custGeom>
              <a:avLst/>
              <a:gdLst>
                <a:gd name="T0" fmla="*/ 118 w 206"/>
                <a:gd name="T1" fmla="*/ 253 h 253"/>
                <a:gd name="T2" fmla="*/ 0 w 206"/>
                <a:gd name="T3" fmla="*/ 125 h 253"/>
                <a:gd name="T4" fmla="*/ 112 w 206"/>
                <a:gd name="T5" fmla="*/ 0 h 253"/>
                <a:gd name="T6" fmla="*/ 202 w 206"/>
                <a:gd name="T7" fmla="*/ 50 h 253"/>
                <a:gd name="T8" fmla="*/ 202 w 206"/>
                <a:gd name="T9" fmla="*/ 64 h 253"/>
                <a:gd name="T10" fmla="*/ 202 w 206"/>
                <a:gd name="T11" fmla="*/ 77 h 253"/>
                <a:gd name="T12" fmla="*/ 140 w 206"/>
                <a:gd name="T13" fmla="*/ 77 h 253"/>
                <a:gd name="T14" fmla="*/ 117 w 206"/>
                <a:gd name="T15" fmla="*/ 51 h 253"/>
                <a:gd name="T16" fmla="*/ 97 w 206"/>
                <a:gd name="T17" fmla="*/ 54 h 253"/>
                <a:gd name="T18" fmla="*/ 67 w 206"/>
                <a:gd name="T19" fmla="*/ 123 h 253"/>
                <a:gd name="T20" fmla="*/ 129 w 206"/>
                <a:gd name="T21" fmla="*/ 199 h 253"/>
                <a:gd name="T22" fmla="*/ 200 w 206"/>
                <a:gd name="T23" fmla="*/ 168 h 253"/>
                <a:gd name="T24" fmla="*/ 206 w 206"/>
                <a:gd name="T25" fmla="*/ 227 h 253"/>
                <a:gd name="T26" fmla="*/ 118 w 206"/>
                <a:gd name="T27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6" h="253">
                  <a:moveTo>
                    <a:pt x="118" y="253"/>
                  </a:moveTo>
                  <a:cubicBezTo>
                    <a:pt x="48" y="253"/>
                    <a:pt x="0" y="206"/>
                    <a:pt x="0" y="125"/>
                  </a:cubicBezTo>
                  <a:cubicBezTo>
                    <a:pt x="0" y="38"/>
                    <a:pt x="58" y="0"/>
                    <a:pt x="112" y="0"/>
                  </a:cubicBezTo>
                  <a:cubicBezTo>
                    <a:pt x="161" y="0"/>
                    <a:pt x="202" y="11"/>
                    <a:pt x="202" y="50"/>
                  </a:cubicBezTo>
                  <a:lnTo>
                    <a:pt x="202" y="64"/>
                  </a:lnTo>
                  <a:cubicBezTo>
                    <a:pt x="202" y="68"/>
                    <a:pt x="202" y="72"/>
                    <a:pt x="202" y="77"/>
                  </a:cubicBezTo>
                  <a:lnTo>
                    <a:pt x="140" y="77"/>
                  </a:lnTo>
                  <a:cubicBezTo>
                    <a:pt x="140" y="55"/>
                    <a:pt x="134" y="51"/>
                    <a:pt x="117" y="51"/>
                  </a:cubicBezTo>
                  <a:cubicBezTo>
                    <a:pt x="106" y="51"/>
                    <a:pt x="101" y="52"/>
                    <a:pt x="97" y="54"/>
                  </a:cubicBezTo>
                  <a:cubicBezTo>
                    <a:pt x="92" y="56"/>
                    <a:pt x="67" y="69"/>
                    <a:pt x="67" y="123"/>
                  </a:cubicBezTo>
                  <a:cubicBezTo>
                    <a:pt x="67" y="185"/>
                    <a:pt x="102" y="199"/>
                    <a:pt x="129" y="199"/>
                  </a:cubicBezTo>
                  <a:cubicBezTo>
                    <a:pt x="146" y="199"/>
                    <a:pt x="165" y="198"/>
                    <a:pt x="200" y="168"/>
                  </a:cubicBezTo>
                  <a:lnTo>
                    <a:pt x="206" y="227"/>
                  </a:lnTo>
                  <a:cubicBezTo>
                    <a:pt x="172" y="247"/>
                    <a:pt x="148" y="253"/>
                    <a:pt x="118" y="253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8" name="Freeform 59"/>
            <p:cNvSpPr>
              <a:spLocks/>
            </p:cNvSpPr>
            <p:nvPr/>
          </p:nvSpPr>
          <p:spPr bwMode="auto">
            <a:xfrm>
              <a:off x="1494940" y="301643"/>
              <a:ext cx="64365" cy="113282"/>
            </a:xfrm>
            <a:custGeom>
              <a:avLst/>
              <a:gdLst>
                <a:gd name="T0" fmla="*/ 217 w 219"/>
                <a:gd name="T1" fmla="*/ 386 h 386"/>
                <a:gd name="T2" fmla="*/ 153 w 219"/>
                <a:gd name="T3" fmla="*/ 386 h 386"/>
                <a:gd name="T4" fmla="*/ 155 w 219"/>
                <a:gd name="T5" fmla="*/ 280 h 386"/>
                <a:gd name="T6" fmla="*/ 126 w 219"/>
                <a:gd name="T7" fmla="*/ 196 h 386"/>
                <a:gd name="T8" fmla="*/ 96 w 219"/>
                <a:gd name="T9" fmla="*/ 201 h 386"/>
                <a:gd name="T10" fmla="*/ 64 w 219"/>
                <a:gd name="T11" fmla="*/ 230 h 386"/>
                <a:gd name="T12" fmla="*/ 64 w 219"/>
                <a:gd name="T13" fmla="*/ 386 h 386"/>
                <a:gd name="T14" fmla="*/ 0 w 219"/>
                <a:gd name="T15" fmla="*/ 386 h 386"/>
                <a:gd name="T16" fmla="*/ 0 w 219"/>
                <a:gd name="T17" fmla="*/ 0 h 386"/>
                <a:gd name="T18" fmla="*/ 64 w 219"/>
                <a:gd name="T19" fmla="*/ 0 h 386"/>
                <a:gd name="T20" fmla="*/ 64 w 219"/>
                <a:gd name="T21" fmla="*/ 168 h 386"/>
                <a:gd name="T22" fmla="*/ 130 w 219"/>
                <a:gd name="T23" fmla="*/ 140 h 386"/>
                <a:gd name="T24" fmla="*/ 219 w 219"/>
                <a:gd name="T25" fmla="*/ 244 h 386"/>
                <a:gd name="T26" fmla="*/ 219 w 219"/>
                <a:gd name="T27" fmla="*/ 274 h 386"/>
                <a:gd name="T28" fmla="*/ 217 w 219"/>
                <a:gd name="T29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9" h="386">
                  <a:moveTo>
                    <a:pt x="217" y="386"/>
                  </a:moveTo>
                  <a:lnTo>
                    <a:pt x="153" y="386"/>
                  </a:lnTo>
                  <a:cubicBezTo>
                    <a:pt x="154" y="325"/>
                    <a:pt x="155" y="313"/>
                    <a:pt x="155" y="280"/>
                  </a:cubicBezTo>
                  <a:cubicBezTo>
                    <a:pt x="155" y="213"/>
                    <a:pt x="153" y="196"/>
                    <a:pt x="126" y="196"/>
                  </a:cubicBezTo>
                  <a:cubicBezTo>
                    <a:pt x="116" y="196"/>
                    <a:pt x="100" y="198"/>
                    <a:pt x="96" y="201"/>
                  </a:cubicBezTo>
                  <a:cubicBezTo>
                    <a:pt x="92" y="204"/>
                    <a:pt x="75" y="216"/>
                    <a:pt x="64" y="230"/>
                  </a:cubicBezTo>
                  <a:lnTo>
                    <a:pt x="64" y="386"/>
                  </a:lnTo>
                  <a:lnTo>
                    <a:pt x="0" y="386"/>
                  </a:lnTo>
                  <a:lnTo>
                    <a:pt x="0" y="0"/>
                  </a:lnTo>
                  <a:lnTo>
                    <a:pt x="64" y="0"/>
                  </a:lnTo>
                  <a:lnTo>
                    <a:pt x="64" y="168"/>
                  </a:lnTo>
                  <a:cubicBezTo>
                    <a:pt x="83" y="150"/>
                    <a:pt x="104" y="140"/>
                    <a:pt x="130" y="140"/>
                  </a:cubicBezTo>
                  <a:cubicBezTo>
                    <a:pt x="212" y="140"/>
                    <a:pt x="219" y="191"/>
                    <a:pt x="219" y="244"/>
                  </a:cubicBezTo>
                  <a:cubicBezTo>
                    <a:pt x="219" y="254"/>
                    <a:pt x="219" y="264"/>
                    <a:pt x="219" y="274"/>
                  </a:cubicBezTo>
                  <a:cubicBezTo>
                    <a:pt x="218" y="308"/>
                    <a:pt x="218" y="326"/>
                    <a:pt x="217" y="38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9" name="Freeform 60"/>
            <p:cNvSpPr>
              <a:spLocks noEditPoints="1"/>
            </p:cNvSpPr>
            <p:nvPr/>
          </p:nvSpPr>
          <p:spPr bwMode="auto">
            <a:xfrm>
              <a:off x="1574752" y="342837"/>
              <a:ext cx="65651" cy="73375"/>
            </a:xfrm>
            <a:custGeom>
              <a:avLst/>
              <a:gdLst>
                <a:gd name="T0" fmla="*/ 117 w 223"/>
                <a:gd name="T1" fmla="*/ 48 h 253"/>
                <a:gd name="T2" fmla="*/ 90 w 223"/>
                <a:gd name="T3" fmla="*/ 55 h 253"/>
                <a:gd name="T4" fmla="*/ 70 w 223"/>
                <a:gd name="T5" fmla="*/ 94 h 253"/>
                <a:gd name="T6" fmla="*/ 165 w 223"/>
                <a:gd name="T7" fmla="*/ 94 h 253"/>
                <a:gd name="T8" fmla="*/ 117 w 223"/>
                <a:gd name="T9" fmla="*/ 48 h 253"/>
                <a:gd name="T10" fmla="*/ 68 w 223"/>
                <a:gd name="T11" fmla="*/ 134 h 253"/>
                <a:gd name="T12" fmla="*/ 130 w 223"/>
                <a:gd name="T13" fmla="*/ 199 h 253"/>
                <a:gd name="T14" fmla="*/ 213 w 223"/>
                <a:gd name="T15" fmla="*/ 164 h 253"/>
                <a:gd name="T16" fmla="*/ 219 w 223"/>
                <a:gd name="T17" fmla="*/ 226 h 253"/>
                <a:gd name="T18" fmla="*/ 117 w 223"/>
                <a:gd name="T19" fmla="*/ 253 h 253"/>
                <a:gd name="T20" fmla="*/ 0 w 223"/>
                <a:gd name="T21" fmla="*/ 127 h 253"/>
                <a:gd name="T22" fmla="*/ 117 w 223"/>
                <a:gd name="T23" fmla="*/ 0 h 253"/>
                <a:gd name="T24" fmla="*/ 223 w 223"/>
                <a:gd name="T25" fmla="*/ 134 h 253"/>
                <a:gd name="T26" fmla="*/ 68 w 223"/>
                <a:gd name="T27" fmla="*/ 134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3" h="253">
                  <a:moveTo>
                    <a:pt x="117" y="48"/>
                  </a:moveTo>
                  <a:cubicBezTo>
                    <a:pt x="109" y="48"/>
                    <a:pt x="92" y="54"/>
                    <a:pt x="90" y="55"/>
                  </a:cubicBezTo>
                  <a:cubicBezTo>
                    <a:pt x="89" y="56"/>
                    <a:pt x="73" y="72"/>
                    <a:pt x="70" y="94"/>
                  </a:cubicBezTo>
                  <a:lnTo>
                    <a:pt x="165" y="94"/>
                  </a:lnTo>
                  <a:cubicBezTo>
                    <a:pt x="163" y="66"/>
                    <a:pt x="158" y="48"/>
                    <a:pt x="117" y="48"/>
                  </a:cubicBezTo>
                  <a:close/>
                  <a:moveTo>
                    <a:pt x="68" y="134"/>
                  </a:moveTo>
                  <a:cubicBezTo>
                    <a:pt x="69" y="166"/>
                    <a:pt x="93" y="199"/>
                    <a:pt x="130" y="199"/>
                  </a:cubicBezTo>
                  <a:cubicBezTo>
                    <a:pt x="155" y="199"/>
                    <a:pt x="183" y="188"/>
                    <a:pt x="213" y="164"/>
                  </a:cubicBezTo>
                  <a:lnTo>
                    <a:pt x="219" y="226"/>
                  </a:lnTo>
                  <a:cubicBezTo>
                    <a:pt x="190" y="243"/>
                    <a:pt x="164" y="253"/>
                    <a:pt x="117" y="253"/>
                  </a:cubicBezTo>
                  <a:cubicBezTo>
                    <a:pt x="50" y="253"/>
                    <a:pt x="0" y="206"/>
                    <a:pt x="0" y="127"/>
                  </a:cubicBezTo>
                  <a:cubicBezTo>
                    <a:pt x="0" y="48"/>
                    <a:pt x="48" y="0"/>
                    <a:pt x="117" y="0"/>
                  </a:cubicBezTo>
                  <a:cubicBezTo>
                    <a:pt x="199" y="0"/>
                    <a:pt x="223" y="44"/>
                    <a:pt x="223" y="134"/>
                  </a:cubicBezTo>
                  <a:lnTo>
                    <a:pt x="68" y="134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0" name="Freeform 61"/>
            <p:cNvSpPr>
              <a:spLocks/>
            </p:cNvSpPr>
            <p:nvPr/>
          </p:nvSpPr>
          <p:spPr bwMode="auto">
            <a:xfrm>
              <a:off x="911798" y="478002"/>
              <a:ext cx="83673" cy="104270"/>
            </a:xfrm>
            <a:custGeom>
              <a:avLst/>
              <a:gdLst>
                <a:gd name="T0" fmla="*/ 287 w 287"/>
                <a:gd name="T1" fmla="*/ 224 h 355"/>
                <a:gd name="T2" fmla="*/ 139 w 287"/>
                <a:gd name="T3" fmla="*/ 355 h 355"/>
                <a:gd name="T4" fmla="*/ 0 w 287"/>
                <a:gd name="T5" fmla="*/ 238 h 355"/>
                <a:gd name="T6" fmla="*/ 0 w 287"/>
                <a:gd name="T7" fmla="*/ 0 h 355"/>
                <a:gd name="T8" fmla="*/ 64 w 287"/>
                <a:gd name="T9" fmla="*/ 0 h 355"/>
                <a:gd name="T10" fmla="*/ 64 w 287"/>
                <a:gd name="T11" fmla="*/ 223 h 355"/>
                <a:gd name="T12" fmla="*/ 141 w 287"/>
                <a:gd name="T13" fmla="*/ 300 h 355"/>
                <a:gd name="T14" fmla="*/ 223 w 287"/>
                <a:gd name="T15" fmla="*/ 222 h 355"/>
                <a:gd name="T16" fmla="*/ 223 w 287"/>
                <a:gd name="T17" fmla="*/ 0 h 355"/>
                <a:gd name="T18" fmla="*/ 287 w 287"/>
                <a:gd name="T19" fmla="*/ 0 h 355"/>
                <a:gd name="T20" fmla="*/ 287 w 287"/>
                <a:gd name="T21" fmla="*/ 224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7" h="355">
                  <a:moveTo>
                    <a:pt x="287" y="224"/>
                  </a:moveTo>
                  <a:cubicBezTo>
                    <a:pt x="287" y="315"/>
                    <a:pt x="224" y="355"/>
                    <a:pt x="139" y="355"/>
                  </a:cubicBezTo>
                  <a:cubicBezTo>
                    <a:pt x="67" y="355"/>
                    <a:pt x="0" y="313"/>
                    <a:pt x="0" y="238"/>
                  </a:cubicBezTo>
                  <a:lnTo>
                    <a:pt x="0" y="0"/>
                  </a:lnTo>
                  <a:lnTo>
                    <a:pt x="64" y="0"/>
                  </a:lnTo>
                  <a:lnTo>
                    <a:pt x="64" y="223"/>
                  </a:lnTo>
                  <a:cubicBezTo>
                    <a:pt x="64" y="285"/>
                    <a:pt x="107" y="300"/>
                    <a:pt x="141" y="300"/>
                  </a:cubicBezTo>
                  <a:cubicBezTo>
                    <a:pt x="181" y="300"/>
                    <a:pt x="223" y="284"/>
                    <a:pt x="223" y="222"/>
                  </a:cubicBezTo>
                  <a:lnTo>
                    <a:pt x="223" y="0"/>
                  </a:lnTo>
                  <a:lnTo>
                    <a:pt x="287" y="0"/>
                  </a:lnTo>
                  <a:lnTo>
                    <a:pt x="287" y="224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1" name="Freeform 62"/>
            <p:cNvSpPr>
              <a:spLocks/>
            </p:cNvSpPr>
            <p:nvPr/>
          </p:nvSpPr>
          <p:spPr bwMode="auto">
            <a:xfrm>
              <a:off x="1013493" y="507610"/>
              <a:ext cx="65651" cy="72088"/>
            </a:xfrm>
            <a:custGeom>
              <a:avLst/>
              <a:gdLst>
                <a:gd name="T0" fmla="*/ 222 w 225"/>
                <a:gd name="T1" fmla="*/ 246 h 246"/>
                <a:gd name="T2" fmla="*/ 159 w 225"/>
                <a:gd name="T3" fmla="*/ 246 h 246"/>
                <a:gd name="T4" fmla="*/ 161 w 225"/>
                <a:gd name="T5" fmla="*/ 124 h 246"/>
                <a:gd name="T6" fmla="*/ 160 w 225"/>
                <a:gd name="T7" fmla="*/ 94 h 246"/>
                <a:gd name="T8" fmla="*/ 132 w 225"/>
                <a:gd name="T9" fmla="*/ 55 h 246"/>
                <a:gd name="T10" fmla="*/ 102 w 225"/>
                <a:gd name="T11" fmla="*/ 61 h 246"/>
                <a:gd name="T12" fmla="*/ 70 w 225"/>
                <a:gd name="T13" fmla="*/ 89 h 246"/>
                <a:gd name="T14" fmla="*/ 70 w 225"/>
                <a:gd name="T15" fmla="*/ 246 h 246"/>
                <a:gd name="T16" fmla="*/ 6 w 225"/>
                <a:gd name="T17" fmla="*/ 246 h 246"/>
                <a:gd name="T18" fmla="*/ 6 w 225"/>
                <a:gd name="T19" fmla="*/ 77 h 246"/>
                <a:gd name="T20" fmla="*/ 0 w 225"/>
                <a:gd name="T21" fmla="*/ 6 h 246"/>
                <a:gd name="T22" fmla="*/ 57 w 225"/>
                <a:gd name="T23" fmla="*/ 6 h 246"/>
                <a:gd name="T24" fmla="*/ 63 w 225"/>
                <a:gd name="T25" fmla="*/ 34 h 246"/>
                <a:gd name="T26" fmla="*/ 136 w 225"/>
                <a:gd name="T27" fmla="*/ 0 h 246"/>
                <a:gd name="T28" fmla="*/ 225 w 225"/>
                <a:gd name="T29" fmla="*/ 104 h 246"/>
                <a:gd name="T30" fmla="*/ 225 w 225"/>
                <a:gd name="T31" fmla="*/ 133 h 246"/>
                <a:gd name="T32" fmla="*/ 222 w 225"/>
                <a:gd name="T33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5" h="246">
                  <a:moveTo>
                    <a:pt x="222" y="246"/>
                  </a:moveTo>
                  <a:lnTo>
                    <a:pt x="159" y="246"/>
                  </a:lnTo>
                  <a:cubicBezTo>
                    <a:pt x="160" y="176"/>
                    <a:pt x="161" y="170"/>
                    <a:pt x="161" y="124"/>
                  </a:cubicBezTo>
                  <a:cubicBezTo>
                    <a:pt x="161" y="115"/>
                    <a:pt x="161" y="104"/>
                    <a:pt x="160" y="94"/>
                  </a:cubicBezTo>
                  <a:cubicBezTo>
                    <a:pt x="157" y="64"/>
                    <a:pt x="151" y="55"/>
                    <a:pt x="132" y="55"/>
                  </a:cubicBezTo>
                  <a:cubicBezTo>
                    <a:pt x="122" y="55"/>
                    <a:pt x="105" y="57"/>
                    <a:pt x="102" y="61"/>
                  </a:cubicBezTo>
                  <a:cubicBezTo>
                    <a:pt x="98" y="63"/>
                    <a:pt x="81" y="76"/>
                    <a:pt x="70" y="89"/>
                  </a:cubicBezTo>
                  <a:lnTo>
                    <a:pt x="70" y="246"/>
                  </a:lnTo>
                  <a:lnTo>
                    <a:pt x="6" y="246"/>
                  </a:lnTo>
                  <a:lnTo>
                    <a:pt x="6" y="77"/>
                  </a:lnTo>
                  <a:cubicBezTo>
                    <a:pt x="6" y="56"/>
                    <a:pt x="2" y="19"/>
                    <a:pt x="0" y="6"/>
                  </a:cubicBezTo>
                  <a:lnTo>
                    <a:pt x="57" y="6"/>
                  </a:lnTo>
                  <a:lnTo>
                    <a:pt x="63" y="34"/>
                  </a:lnTo>
                  <a:cubicBezTo>
                    <a:pt x="84" y="10"/>
                    <a:pt x="108" y="0"/>
                    <a:pt x="136" y="0"/>
                  </a:cubicBezTo>
                  <a:cubicBezTo>
                    <a:pt x="218" y="0"/>
                    <a:pt x="225" y="50"/>
                    <a:pt x="225" y="104"/>
                  </a:cubicBezTo>
                  <a:lnTo>
                    <a:pt x="225" y="133"/>
                  </a:lnTo>
                  <a:cubicBezTo>
                    <a:pt x="225" y="167"/>
                    <a:pt x="224" y="185"/>
                    <a:pt x="222" y="24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2" name="Freeform 63"/>
            <p:cNvSpPr>
              <a:spLocks noEditPoints="1"/>
            </p:cNvSpPr>
            <p:nvPr/>
          </p:nvSpPr>
          <p:spPr bwMode="auto">
            <a:xfrm>
              <a:off x="1099742" y="474140"/>
              <a:ext cx="21884" cy="105558"/>
            </a:xfrm>
            <a:custGeom>
              <a:avLst/>
              <a:gdLst>
                <a:gd name="T0" fmla="*/ 6 w 75"/>
                <a:gd name="T1" fmla="*/ 362 h 362"/>
                <a:gd name="T2" fmla="*/ 6 w 75"/>
                <a:gd name="T3" fmla="*/ 122 h 362"/>
                <a:gd name="T4" fmla="*/ 70 w 75"/>
                <a:gd name="T5" fmla="*/ 122 h 362"/>
                <a:gd name="T6" fmla="*/ 70 w 75"/>
                <a:gd name="T7" fmla="*/ 362 h 362"/>
                <a:gd name="T8" fmla="*/ 6 w 75"/>
                <a:gd name="T9" fmla="*/ 362 h 362"/>
                <a:gd name="T10" fmla="*/ 38 w 75"/>
                <a:gd name="T11" fmla="*/ 77 h 362"/>
                <a:gd name="T12" fmla="*/ 0 w 75"/>
                <a:gd name="T13" fmla="*/ 38 h 362"/>
                <a:gd name="T14" fmla="*/ 38 w 75"/>
                <a:gd name="T15" fmla="*/ 0 h 362"/>
                <a:gd name="T16" fmla="*/ 75 w 75"/>
                <a:gd name="T17" fmla="*/ 37 h 362"/>
                <a:gd name="T18" fmla="*/ 38 w 75"/>
                <a:gd name="T19" fmla="*/ 77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362">
                  <a:moveTo>
                    <a:pt x="6" y="362"/>
                  </a:moveTo>
                  <a:lnTo>
                    <a:pt x="6" y="122"/>
                  </a:lnTo>
                  <a:lnTo>
                    <a:pt x="70" y="122"/>
                  </a:lnTo>
                  <a:lnTo>
                    <a:pt x="70" y="362"/>
                  </a:lnTo>
                  <a:lnTo>
                    <a:pt x="6" y="362"/>
                  </a:lnTo>
                  <a:close/>
                  <a:moveTo>
                    <a:pt x="38" y="77"/>
                  </a:moveTo>
                  <a:cubicBezTo>
                    <a:pt x="17" y="77"/>
                    <a:pt x="0" y="59"/>
                    <a:pt x="0" y="38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58" y="0"/>
                    <a:pt x="75" y="16"/>
                    <a:pt x="75" y="37"/>
                  </a:cubicBezTo>
                  <a:cubicBezTo>
                    <a:pt x="75" y="59"/>
                    <a:pt x="58" y="77"/>
                    <a:pt x="38" y="77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3" name="Freeform 64"/>
            <p:cNvSpPr>
              <a:spLocks/>
            </p:cNvSpPr>
            <p:nvPr/>
          </p:nvSpPr>
          <p:spPr bwMode="auto">
            <a:xfrm>
              <a:off x="1135786" y="510184"/>
              <a:ext cx="65651" cy="72088"/>
            </a:xfrm>
            <a:custGeom>
              <a:avLst/>
              <a:gdLst>
                <a:gd name="T0" fmla="*/ 31 w 51"/>
                <a:gd name="T1" fmla="*/ 56 h 56"/>
                <a:gd name="T2" fmla="*/ 20 w 51"/>
                <a:gd name="T3" fmla="*/ 56 h 56"/>
                <a:gd name="T4" fmla="*/ 0 w 51"/>
                <a:gd name="T5" fmla="*/ 0 h 56"/>
                <a:gd name="T6" fmla="*/ 15 w 51"/>
                <a:gd name="T7" fmla="*/ 0 h 56"/>
                <a:gd name="T8" fmla="*/ 26 w 51"/>
                <a:gd name="T9" fmla="*/ 33 h 56"/>
                <a:gd name="T10" fmla="*/ 37 w 51"/>
                <a:gd name="T11" fmla="*/ 0 h 56"/>
                <a:gd name="T12" fmla="*/ 51 w 51"/>
                <a:gd name="T13" fmla="*/ 0 h 56"/>
                <a:gd name="T14" fmla="*/ 31 w 51"/>
                <a:gd name="T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56">
                  <a:moveTo>
                    <a:pt x="31" y="56"/>
                  </a:moveTo>
                  <a:lnTo>
                    <a:pt x="20" y="5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26" y="33"/>
                  </a:lnTo>
                  <a:lnTo>
                    <a:pt x="37" y="0"/>
                  </a:lnTo>
                  <a:lnTo>
                    <a:pt x="51" y="0"/>
                  </a:lnTo>
                  <a:lnTo>
                    <a:pt x="31" y="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4" name="Freeform 65"/>
            <p:cNvSpPr>
              <a:spLocks noEditPoints="1"/>
            </p:cNvSpPr>
            <p:nvPr/>
          </p:nvSpPr>
          <p:spPr bwMode="auto">
            <a:xfrm>
              <a:off x="1213024" y="507610"/>
              <a:ext cx="64365" cy="74663"/>
            </a:xfrm>
            <a:custGeom>
              <a:avLst/>
              <a:gdLst>
                <a:gd name="T0" fmla="*/ 117 w 222"/>
                <a:gd name="T1" fmla="*/ 47 h 253"/>
                <a:gd name="T2" fmla="*/ 90 w 222"/>
                <a:gd name="T3" fmla="*/ 55 h 253"/>
                <a:gd name="T4" fmla="*/ 69 w 222"/>
                <a:gd name="T5" fmla="*/ 93 h 253"/>
                <a:gd name="T6" fmla="*/ 165 w 222"/>
                <a:gd name="T7" fmla="*/ 93 h 253"/>
                <a:gd name="T8" fmla="*/ 117 w 222"/>
                <a:gd name="T9" fmla="*/ 47 h 253"/>
                <a:gd name="T10" fmla="*/ 67 w 222"/>
                <a:gd name="T11" fmla="*/ 133 h 253"/>
                <a:gd name="T12" fmla="*/ 130 w 222"/>
                <a:gd name="T13" fmla="*/ 198 h 253"/>
                <a:gd name="T14" fmla="*/ 213 w 222"/>
                <a:gd name="T15" fmla="*/ 163 h 253"/>
                <a:gd name="T16" fmla="*/ 219 w 222"/>
                <a:gd name="T17" fmla="*/ 226 h 253"/>
                <a:gd name="T18" fmla="*/ 117 w 222"/>
                <a:gd name="T19" fmla="*/ 253 h 253"/>
                <a:gd name="T20" fmla="*/ 0 w 222"/>
                <a:gd name="T21" fmla="*/ 127 h 253"/>
                <a:gd name="T22" fmla="*/ 117 w 222"/>
                <a:gd name="T23" fmla="*/ 0 h 253"/>
                <a:gd name="T24" fmla="*/ 222 w 222"/>
                <a:gd name="T25" fmla="*/ 133 h 253"/>
                <a:gd name="T26" fmla="*/ 67 w 222"/>
                <a:gd name="T27" fmla="*/ 13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2" h="253">
                  <a:moveTo>
                    <a:pt x="117" y="47"/>
                  </a:moveTo>
                  <a:cubicBezTo>
                    <a:pt x="109" y="47"/>
                    <a:pt x="92" y="53"/>
                    <a:pt x="90" y="55"/>
                  </a:cubicBezTo>
                  <a:cubicBezTo>
                    <a:pt x="89" y="56"/>
                    <a:pt x="73" y="71"/>
                    <a:pt x="69" y="93"/>
                  </a:cubicBezTo>
                  <a:lnTo>
                    <a:pt x="165" y="93"/>
                  </a:lnTo>
                  <a:cubicBezTo>
                    <a:pt x="163" y="66"/>
                    <a:pt x="158" y="47"/>
                    <a:pt x="117" y="47"/>
                  </a:cubicBezTo>
                  <a:close/>
                  <a:moveTo>
                    <a:pt x="67" y="133"/>
                  </a:moveTo>
                  <a:cubicBezTo>
                    <a:pt x="69" y="166"/>
                    <a:pt x="93" y="198"/>
                    <a:pt x="130" y="198"/>
                  </a:cubicBezTo>
                  <a:cubicBezTo>
                    <a:pt x="155" y="198"/>
                    <a:pt x="183" y="188"/>
                    <a:pt x="213" y="163"/>
                  </a:cubicBezTo>
                  <a:lnTo>
                    <a:pt x="219" y="226"/>
                  </a:lnTo>
                  <a:cubicBezTo>
                    <a:pt x="190" y="243"/>
                    <a:pt x="164" y="253"/>
                    <a:pt x="117" y="253"/>
                  </a:cubicBezTo>
                  <a:cubicBezTo>
                    <a:pt x="50" y="253"/>
                    <a:pt x="0" y="205"/>
                    <a:pt x="0" y="127"/>
                  </a:cubicBezTo>
                  <a:cubicBezTo>
                    <a:pt x="0" y="47"/>
                    <a:pt x="48" y="0"/>
                    <a:pt x="117" y="0"/>
                  </a:cubicBezTo>
                  <a:cubicBezTo>
                    <a:pt x="199" y="0"/>
                    <a:pt x="222" y="43"/>
                    <a:pt x="222" y="133"/>
                  </a:cubicBezTo>
                  <a:lnTo>
                    <a:pt x="67" y="133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5" name="Freeform 66"/>
            <p:cNvSpPr>
              <a:spLocks/>
            </p:cNvSpPr>
            <p:nvPr/>
          </p:nvSpPr>
          <p:spPr bwMode="auto">
            <a:xfrm>
              <a:off x="1295411" y="507610"/>
              <a:ext cx="46342" cy="72088"/>
            </a:xfrm>
            <a:custGeom>
              <a:avLst/>
              <a:gdLst>
                <a:gd name="T0" fmla="*/ 105 w 157"/>
                <a:gd name="T1" fmla="*/ 78 h 246"/>
                <a:gd name="T2" fmla="*/ 96 w 157"/>
                <a:gd name="T3" fmla="*/ 53 h 246"/>
                <a:gd name="T4" fmla="*/ 71 w 157"/>
                <a:gd name="T5" fmla="*/ 82 h 246"/>
                <a:gd name="T6" fmla="*/ 71 w 157"/>
                <a:gd name="T7" fmla="*/ 246 h 246"/>
                <a:gd name="T8" fmla="*/ 7 w 157"/>
                <a:gd name="T9" fmla="*/ 246 h 246"/>
                <a:gd name="T10" fmla="*/ 7 w 157"/>
                <a:gd name="T11" fmla="*/ 76 h 246"/>
                <a:gd name="T12" fmla="*/ 0 w 157"/>
                <a:gd name="T13" fmla="*/ 6 h 246"/>
                <a:gd name="T14" fmla="*/ 57 w 157"/>
                <a:gd name="T15" fmla="*/ 6 h 246"/>
                <a:gd name="T16" fmla="*/ 64 w 157"/>
                <a:gd name="T17" fmla="*/ 35 h 246"/>
                <a:gd name="T18" fmla="*/ 115 w 157"/>
                <a:gd name="T19" fmla="*/ 0 h 246"/>
                <a:gd name="T20" fmla="*/ 157 w 157"/>
                <a:gd name="T21" fmla="*/ 49 h 246"/>
                <a:gd name="T22" fmla="*/ 155 w 157"/>
                <a:gd name="T23" fmla="*/ 72 h 246"/>
                <a:gd name="T24" fmla="*/ 105 w 157"/>
                <a:gd name="T25" fmla="*/ 7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7" h="246">
                  <a:moveTo>
                    <a:pt x="105" y="78"/>
                  </a:moveTo>
                  <a:cubicBezTo>
                    <a:pt x="105" y="66"/>
                    <a:pt x="106" y="53"/>
                    <a:pt x="96" y="53"/>
                  </a:cubicBezTo>
                  <a:cubicBezTo>
                    <a:pt x="87" y="53"/>
                    <a:pt x="81" y="64"/>
                    <a:pt x="71" y="82"/>
                  </a:cubicBezTo>
                  <a:lnTo>
                    <a:pt x="71" y="246"/>
                  </a:lnTo>
                  <a:lnTo>
                    <a:pt x="7" y="246"/>
                  </a:lnTo>
                  <a:lnTo>
                    <a:pt x="7" y="76"/>
                  </a:lnTo>
                  <a:cubicBezTo>
                    <a:pt x="7" y="53"/>
                    <a:pt x="4" y="29"/>
                    <a:pt x="0" y="6"/>
                  </a:cubicBezTo>
                  <a:lnTo>
                    <a:pt x="57" y="6"/>
                  </a:lnTo>
                  <a:lnTo>
                    <a:pt x="64" y="35"/>
                  </a:lnTo>
                  <a:cubicBezTo>
                    <a:pt x="73" y="18"/>
                    <a:pt x="95" y="0"/>
                    <a:pt x="115" y="0"/>
                  </a:cubicBezTo>
                  <a:cubicBezTo>
                    <a:pt x="146" y="0"/>
                    <a:pt x="157" y="20"/>
                    <a:pt x="157" y="49"/>
                  </a:cubicBezTo>
                  <a:cubicBezTo>
                    <a:pt x="157" y="56"/>
                    <a:pt x="156" y="64"/>
                    <a:pt x="155" y="72"/>
                  </a:cubicBezTo>
                  <a:lnTo>
                    <a:pt x="105" y="78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6" name="Freeform 67"/>
            <p:cNvSpPr>
              <a:spLocks/>
            </p:cNvSpPr>
            <p:nvPr/>
          </p:nvSpPr>
          <p:spPr bwMode="auto">
            <a:xfrm>
              <a:off x="1353338" y="507610"/>
              <a:ext cx="56641" cy="74663"/>
            </a:xfrm>
            <a:custGeom>
              <a:avLst/>
              <a:gdLst>
                <a:gd name="T0" fmla="*/ 89 w 190"/>
                <a:gd name="T1" fmla="*/ 253 h 253"/>
                <a:gd name="T2" fmla="*/ 1 w 190"/>
                <a:gd name="T3" fmla="*/ 229 h 253"/>
                <a:gd name="T4" fmla="*/ 8 w 190"/>
                <a:gd name="T5" fmla="*/ 176 h 253"/>
                <a:gd name="T6" fmla="*/ 87 w 190"/>
                <a:gd name="T7" fmla="*/ 200 h 253"/>
                <a:gd name="T8" fmla="*/ 125 w 190"/>
                <a:gd name="T9" fmla="*/ 183 h 253"/>
                <a:gd name="T10" fmla="*/ 0 w 190"/>
                <a:gd name="T11" fmla="*/ 69 h 253"/>
                <a:gd name="T12" fmla="*/ 99 w 190"/>
                <a:gd name="T13" fmla="*/ 0 h 253"/>
                <a:gd name="T14" fmla="*/ 182 w 190"/>
                <a:gd name="T15" fmla="*/ 21 h 253"/>
                <a:gd name="T16" fmla="*/ 174 w 190"/>
                <a:gd name="T17" fmla="*/ 77 h 253"/>
                <a:gd name="T18" fmla="*/ 96 w 190"/>
                <a:gd name="T19" fmla="*/ 51 h 253"/>
                <a:gd name="T20" fmla="*/ 64 w 190"/>
                <a:gd name="T21" fmla="*/ 67 h 253"/>
                <a:gd name="T22" fmla="*/ 190 w 190"/>
                <a:gd name="T23" fmla="*/ 177 h 253"/>
                <a:gd name="T24" fmla="*/ 89 w 190"/>
                <a:gd name="T25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253">
                  <a:moveTo>
                    <a:pt x="89" y="253"/>
                  </a:moveTo>
                  <a:cubicBezTo>
                    <a:pt x="58" y="253"/>
                    <a:pt x="28" y="246"/>
                    <a:pt x="1" y="229"/>
                  </a:cubicBezTo>
                  <a:lnTo>
                    <a:pt x="8" y="176"/>
                  </a:lnTo>
                  <a:cubicBezTo>
                    <a:pt x="36" y="193"/>
                    <a:pt x="52" y="200"/>
                    <a:pt x="87" y="200"/>
                  </a:cubicBezTo>
                  <a:cubicBezTo>
                    <a:pt x="118" y="200"/>
                    <a:pt x="125" y="191"/>
                    <a:pt x="125" y="183"/>
                  </a:cubicBezTo>
                  <a:cubicBezTo>
                    <a:pt x="125" y="145"/>
                    <a:pt x="0" y="155"/>
                    <a:pt x="0" y="69"/>
                  </a:cubicBezTo>
                  <a:cubicBezTo>
                    <a:pt x="0" y="26"/>
                    <a:pt x="36" y="0"/>
                    <a:pt x="99" y="0"/>
                  </a:cubicBezTo>
                  <a:cubicBezTo>
                    <a:pt x="130" y="0"/>
                    <a:pt x="148" y="6"/>
                    <a:pt x="182" y="21"/>
                  </a:cubicBezTo>
                  <a:lnTo>
                    <a:pt x="174" y="77"/>
                  </a:lnTo>
                  <a:cubicBezTo>
                    <a:pt x="142" y="53"/>
                    <a:pt x="113" y="51"/>
                    <a:pt x="96" y="51"/>
                  </a:cubicBezTo>
                  <a:cubicBezTo>
                    <a:pt x="85" y="51"/>
                    <a:pt x="64" y="54"/>
                    <a:pt x="64" y="67"/>
                  </a:cubicBezTo>
                  <a:cubicBezTo>
                    <a:pt x="64" y="103"/>
                    <a:pt x="190" y="97"/>
                    <a:pt x="190" y="177"/>
                  </a:cubicBezTo>
                  <a:cubicBezTo>
                    <a:pt x="190" y="218"/>
                    <a:pt x="155" y="253"/>
                    <a:pt x="89" y="253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" name="Freeform 68"/>
            <p:cNvSpPr>
              <a:spLocks noEditPoints="1"/>
            </p:cNvSpPr>
            <p:nvPr/>
          </p:nvSpPr>
          <p:spPr bwMode="auto">
            <a:xfrm>
              <a:off x="1426714" y="474140"/>
              <a:ext cx="21884" cy="105558"/>
            </a:xfrm>
            <a:custGeom>
              <a:avLst/>
              <a:gdLst>
                <a:gd name="T0" fmla="*/ 6 w 75"/>
                <a:gd name="T1" fmla="*/ 362 h 362"/>
                <a:gd name="T2" fmla="*/ 6 w 75"/>
                <a:gd name="T3" fmla="*/ 122 h 362"/>
                <a:gd name="T4" fmla="*/ 70 w 75"/>
                <a:gd name="T5" fmla="*/ 122 h 362"/>
                <a:gd name="T6" fmla="*/ 70 w 75"/>
                <a:gd name="T7" fmla="*/ 362 h 362"/>
                <a:gd name="T8" fmla="*/ 6 w 75"/>
                <a:gd name="T9" fmla="*/ 362 h 362"/>
                <a:gd name="T10" fmla="*/ 38 w 75"/>
                <a:gd name="T11" fmla="*/ 77 h 362"/>
                <a:gd name="T12" fmla="*/ 0 w 75"/>
                <a:gd name="T13" fmla="*/ 38 h 362"/>
                <a:gd name="T14" fmla="*/ 38 w 75"/>
                <a:gd name="T15" fmla="*/ 0 h 362"/>
                <a:gd name="T16" fmla="*/ 75 w 75"/>
                <a:gd name="T17" fmla="*/ 37 h 362"/>
                <a:gd name="T18" fmla="*/ 38 w 75"/>
                <a:gd name="T19" fmla="*/ 77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362">
                  <a:moveTo>
                    <a:pt x="6" y="362"/>
                  </a:moveTo>
                  <a:lnTo>
                    <a:pt x="6" y="122"/>
                  </a:lnTo>
                  <a:lnTo>
                    <a:pt x="70" y="122"/>
                  </a:lnTo>
                  <a:lnTo>
                    <a:pt x="70" y="362"/>
                  </a:lnTo>
                  <a:lnTo>
                    <a:pt x="6" y="362"/>
                  </a:lnTo>
                  <a:close/>
                  <a:moveTo>
                    <a:pt x="38" y="77"/>
                  </a:moveTo>
                  <a:cubicBezTo>
                    <a:pt x="17" y="77"/>
                    <a:pt x="0" y="59"/>
                    <a:pt x="0" y="38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58" y="0"/>
                    <a:pt x="75" y="16"/>
                    <a:pt x="75" y="37"/>
                  </a:cubicBezTo>
                  <a:cubicBezTo>
                    <a:pt x="75" y="59"/>
                    <a:pt x="58" y="77"/>
                    <a:pt x="38" y="77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8" name="Freeform 69"/>
            <p:cNvSpPr>
              <a:spLocks/>
            </p:cNvSpPr>
            <p:nvPr/>
          </p:nvSpPr>
          <p:spPr bwMode="auto">
            <a:xfrm>
              <a:off x="1465333" y="485726"/>
              <a:ext cx="46342" cy="96546"/>
            </a:xfrm>
            <a:custGeom>
              <a:avLst/>
              <a:gdLst>
                <a:gd name="T0" fmla="*/ 97 w 160"/>
                <a:gd name="T1" fmla="*/ 328 h 328"/>
                <a:gd name="T2" fmla="*/ 35 w 160"/>
                <a:gd name="T3" fmla="*/ 260 h 328"/>
                <a:gd name="T4" fmla="*/ 35 w 160"/>
                <a:gd name="T5" fmla="*/ 124 h 328"/>
                <a:gd name="T6" fmla="*/ 0 w 160"/>
                <a:gd name="T7" fmla="*/ 124 h 328"/>
                <a:gd name="T8" fmla="*/ 0 w 160"/>
                <a:gd name="T9" fmla="*/ 82 h 328"/>
                <a:gd name="T10" fmla="*/ 35 w 160"/>
                <a:gd name="T11" fmla="*/ 82 h 328"/>
                <a:gd name="T12" fmla="*/ 35 w 160"/>
                <a:gd name="T13" fmla="*/ 0 h 328"/>
                <a:gd name="T14" fmla="*/ 98 w 160"/>
                <a:gd name="T15" fmla="*/ 0 h 328"/>
                <a:gd name="T16" fmla="*/ 98 w 160"/>
                <a:gd name="T17" fmla="*/ 81 h 328"/>
                <a:gd name="T18" fmla="*/ 150 w 160"/>
                <a:gd name="T19" fmla="*/ 81 h 328"/>
                <a:gd name="T20" fmla="*/ 150 w 160"/>
                <a:gd name="T21" fmla="*/ 123 h 328"/>
                <a:gd name="T22" fmla="*/ 98 w 160"/>
                <a:gd name="T23" fmla="*/ 123 h 328"/>
                <a:gd name="T24" fmla="*/ 98 w 160"/>
                <a:gd name="T25" fmla="*/ 248 h 328"/>
                <a:gd name="T26" fmla="*/ 110 w 160"/>
                <a:gd name="T27" fmla="*/ 272 h 328"/>
                <a:gd name="T28" fmla="*/ 154 w 160"/>
                <a:gd name="T29" fmla="*/ 255 h 328"/>
                <a:gd name="T30" fmla="*/ 160 w 160"/>
                <a:gd name="T31" fmla="*/ 307 h 328"/>
                <a:gd name="T32" fmla="*/ 97 w 160"/>
                <a:gd name="T33" fmla="*/ 32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0" h="328">
                  <a:moveTo>
                    <a:pt x="97" y="328"/>
                  </a:moveTo>
                  <a:cubicBezTo>
                    <a:pt x="61" y="328"/>
                    <a:pt x="35" y="305"/>
                    <a:pt x="35" y="260"/>
                  </a:cubicBezTo>
                  <a:lnTo>
                    <a:pt x="35" y="124"/>
                  </a:lnTo>
                  <a:lnTo>
                    <a:pt x="0" y="124"/>
                  </a:lnTo>
                  <a:lnTo>
                    <a:pt x="0" y="82"/>
                  </a:lnTo>
                  <a:lnTo>
                    <a:pt x="35" y="82"/>
                  </a:lnTo>
                  <a:lnTo>
                    <a:pt x="35" y="0"/>
                  </a:lnTo>
                  <a:lnTo>
                    <a:pt x="98" y="0"/>
                  </a:lnTo>
                  <a:lnTo>
                    <a:pt x="98" y="81"/>
                  </a:lnTo>
                  <a:lnTo>
                    <a:pt x="150" y="81"/>
                  </a:lnTo>
                  <a:lnTo>
                    <a:pt x="150" y="123"/>
                  </a:lnTo>
                  <a:lnTo>
                    <a:pt x="98" y="123"/>
                  </a:lnTo>
                  <a:lnTo>
                    <a:pt x="98" y="248"/>
                  </a:lnTo>
                  <a:cubicBezTo>
                    <a:pt x="98" y="271"/>
                    <a:pt x="104" y="272"/>
                    <a:pt x="110" y="272"/>
                  </a:cubicBezTo>
                  <a:cubicBezTo>
                    <a:pt x="124" y="272"/>
                    <a:pt x="142" y="261"/>
                    <a:pt x="154" y="255"/>
                  </a:cubicBezTo>
                  <a:lnTo>
                    <a:pt x="160" y="307"/>
                  </a:lnTo>
                  <a:cubicBezTo>
                    <a:pt x="140" y="319"/>
                    <a:pt x="117" y="328"/>
                    <a:pt x="97" y="328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9" name="Freeform 70"/>
            <p:cNvSpPr>
              <a:spLocks noEditPoints="1"/>
            </p:cNvSpPr>
            <p:nvPr/>
          </p:nvSpPr>
          <p:spPr bwMode="auto">
            <a:xfrm>
              <a:off x="1525835" y="478002"/>
              <a:ext cx="59215" cy="104270"/>
            </a:xfrm>
            <a:custGeom>
              <a:avLst/>
              <a:gdLst>
                <a:gd name="T0" fmla="*/ 148 w 201"/>
                <a:gd name="T1" fmla="*/ 71 h 357"/>
                <a:gd name="T2" fmla="*/ 114 w 201"/>
                <a:gd name="T3" fmla="*/ 36 h 357"/>
                <a:gd name="T4" fmla="*/ 148 w 201"/>
                <a:gd name="T5" fmla="*/ 0 h 357"/>
                <a:gd name="T6" fmla="*/ 182 w 201"/>
                <a:gd name="T7" fmla="*/ 36 h 357"/>
                <a:gd name="T8" fmla="*/ 148 w 201"/>
                <a:gd name="T9" fmla="*/ 71 h 357"/>
                <a:gd name="T10" fmla="*/ 128 w 201"/>
                <a:gd name="T11" fmla="*/ 245 h 357"/>
                <a:gd name="T12" fmla="*/ 65 w 201"/>
                <a:gd name="T13" fmla="*/ 266 h 357"/>
                <a:gd name="T14" fmla="*/ 62 w 201"/>
                <a:gd name="T15" fmla="*/ 284 h 357"/>
                <a:gd name="T16" fmla="*/ 81 w 201"/>
                <a:gd name="T17" fmla="*/ 309 h 357"/>
                <a:gd name="T18" fmla="*/ 128 w 201"/>
                <a:gd name="T19" fmla="*/ 280 h 357"/>
                <a:gd name="T20" fmla="*/ 128 w 201"/>
                <a:gd name="T21" fmla="*/ 245 h 357"/>
                <a:gd name="T22" fmla="*/ 58 w 201"/>
                <a:gd name="T23" fmla="*/ 71 h 357"/>
                <a:gd name="T24" fmla="*/ 24 w 201"/>
                <a:gd name="T25" fmla="*/ 36 h 357"/>
                <a:gd name="T26" fmla="*/ 58 w 201"/>
                <a:gd name="T27" fmla="*/ 0 h 357"/>
                <a:gd name="T28" fmla="*/ 92 w 201"/>
                <a:gd name="T29" fmla="*/ 36 h 357"/>
                <a:gd name="T30" fmla="*/ 58 w 201"/>
                <a:gd name="T31" fmla="*/ 71 h 357"/>
                <a:gd name="T32" fmla="*/ 142 w 201"/>
                <a:gd name="T33" fmla="*/ 350 h 357"/>
                <a:gd name="T34" fmla="*/ 136 w 201"/>
                <a:gd name="T35" fmla="*/ 322 h 357"/>
                <a:gd name="T36" fmla="*/ 69 w 201"/>
                <a:gd name="T37" fmla="*/ 357 h 357"/>
                <a:gd name="T38" fmla="*/ 0 w 201"/>
                <a:gd name="T39" fmla="*/ 297 h 357"/>
                <a:gd name="T40" fmla="*/ 11 w 201"/>
                <a:gd name="T41" fmla="*/ 247 h 357"/>
                <a:gd name="T42" fmla="*/ 128 w 201"/>
                <a:gd name="T43" fmla="*/ 204 h 357"/>
                <a:gd name="T44" fmla="*/ 128 w 201"/>
                <a:gd name="T45" fmla="*/ 186 h 357"/>
                <a:gd name="T46" fmla="*/ 97 w 201"/>
                <a:gd name="T47" fmla="*/ 151 h 357"/>
                <a:gd name="T48" fmla="*/ 63 w 201"/>
                <a:gd name="T49" fmla="*/ 157 h 357"/>
                <a:gd name="T50" fmla="*/ 60 w 201"/>
                <a:gd name="T51" fmla="*/ 176 h 357"/>
                <a:gd name="T52" fmla="*/ 8 w 201"/>
                <a:gd name="T53" fmla="*/ 180 h 357"/>
                <a:gd name="T54" fmla="*/ 8 w 201"/>
                <a:gd name="T55" fmla="*/ 170 h 357"/>
                <a:gd name="T56" fmla="*/ 13 w 201"/>
                <a:gd name="T57" fmla="*/ 134 h 357"/>
                <a:gd name="T58" fmla="*/ 102 w 201"/>
                <a:gd name="T59" fmla="*/ 104 h 357"/>
                <a:gd name="T60" fmla="*/ 192 w 201"/>
                <a:gd name="T61" fmla="*/ 172 h 357"/>
                <a:gd name="T62" fmla="*/ 192 w 201"/>
                <a:gd name="T63" fmla="*/ 279 h 357"/>
                <a:gd name="T64" fmla="*/ 201 w 201"/>
                <a:gd name="T65" fmla="*/ 350 h 357"/>
                <a:gd name="T66" fmla="*/ 142 w 201"/>
                <a:gd name="T67" fmla="*/ 35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1" h="357">
                  <a:moveTo>
                    <a:pt x="148" y="71"/>
                  </a:moveTo>
                  <a:cubicBezTo>
                    <a:pt x="129" y="71"/>
                    <a:pt x="114" y="56"/>
                    <a:pt x="114" y="36"/>
                  </a:cubicBezTo>
                  <a:cubicBezTo>
                    <a:pt x="114" y="17"/>
                    <a:pt x="128" y="0"/>
                    <a:pt x="148" y="0"/>
                  </a:cubicBezTo>
                  <a:cubicBezTo>
                    <a:pt x="167" y="0"/>
                    <a:pt x="182" y="17"/>
                    <a:pt x="182" y="36"/>
                  </a:cubicBezTo>
                  <a:cubicBezTo>
                    <a:pt x="182" y="56"/>
                    <a:pt x="167" y="71"/>
                    <a:pt x="148" y="71"/>
                  </a:cubicBezTo>
                  <a:close/>
                  <a:moveTo>
                    <a:pt x="128" y="245"/>
                  </a:moveTo>
                  <a:cubicBezTo>
                    <a:pt x="102" y="251"/>
                    <a:pt x="88" y="256"/>
                    <a:pt x="65" y="266"/>
                  </a:cubicBezTo>
                  <a:cubicBezTo>
                    <a:pt x="63" y="273"/>
                    <a:pt x="62" y="276"/>
                    <a:pt x="62" y="284"/>
                  </a:cubicBezTo>
                  <a:cubicBezTo>
                    <a:pt x="62" y="297"/>
                    <a:pt x="65" y="309"/>
                    <a:pt x="81" y="309"/>
                  </a:cubicBezTo>
                  <a:cubicBezTo>
                    <a:pt x="93" y="309"/>
                    <a:pt x="109" y="301"/>
                    <a:pt x="128" y="280"/>
                  </a:cubicBezTo>
                  <a:lnTo>
                    <a:pt x="128" y="245"/>
                  </a:lnTo>
                  <a:close/>
                  <a:moveTo>
                    <a:pt x="58" y="71"/>
                  </a:moveTo>
                  <a:cubicBezTo>
                    <a:pt x="39" y="71"/>
                    <a:pt x="24" y="56"/>
                    <a:pt x="24" y="36"/>
                  </a:cubicBezTo>
                  <a:cubicBezTo>
                    <a:pt x="24" y="17"/>
                    <a:pt x="38" y="0"/>
                    <a:pt x="58" y="0"/>
                  </a:cubicBezTo>
                  <a:cubicBezTo>
                    <a:pt x="77" y="0"/>
                    <a:pt x="92" y="17"/>
                    <a:pt x="92" y="36"/>
                  </a:cubicBezTo>
                  <a:cubicBezTo>
                    <a:pt x="92" y="56"/>
                    <a:pt x="77" y="71"/>
                    <a:pt x="58" y="71"/>
                  </a:cubicBezTo>
                  <a:close/>
                  <a:moveTo>
                    <a:pt x="142" y="350"/>
                  </a:moveTo>
                  <a:cubicBezTo>
                    <a:pt x="139" y="340"/>
                    <a:pt x="139" y="335"/>
                    <a:pt x="136" y="322"/>
                  </a:cubicBezTo>
                  <a:cubicBezTo>
                    <a:pt x="124" y="339"/>
                    <a:pt x="100" y="357"/>
                    <a:pt x="69" y="357"/>
                  </a:cubicBezTo>
                  <a:cubicBezTo>
                    <a:pt x="28" y="357"/>
                    <a:pt x="0" y="331"/>
                    <a:pt x="0" y="297"/>
                  </a:cubicBezTo>
                  <a:cubicBezTo>
                    <a:pt x="0" y="276"/>
                    <a:pt x="4" y="256"/>
                    <a:pt x="11" y="247"/>
                  </a:cubicBezTo>
                  <a:cubicBezTo>
                    <a:pt x="24" y="230"/>
                    <a:pt x="95" y="210"/>
                    <a:pt x="128" y="204"/>
                  </a:cubicBezTo>
                  <a:lnTo>
                    <a:pt x="128" y="186"/>
                  </a:lnTo>
                  <a:cubicBezTo>
                    <a:pt x="128" y="160"/>
                    <a:pt x="124" y="151"/>
                    <a:pt x="97" y="151"/>
                  </a:cubicBezTo>
                  <a:cubicBezTo>
                    <a:pt x="86" y="151"/>
                    <a:pt x="66" y="152"/>
                    <a:pt x="63" y="157"/>
                  </a:cubicBezTo>
                  <a:cubicBezTo>
                    <a:pt x="60" y="163"/>
                    <a:pt x="60" y="167"/>
                    <a:pt x="60" y="176"/>
                  </a:cubicBezTo>
                  <a:lnTo>
                    <a:pt x="8" y="180"/>
                  </a:lnTo>
                  <a:cubicBezTo>
                    <a:pt x="8" y="177"/>
                    <a:pt x="8" y="174"/>
                    <a:pt x="8" y="170"/>
                  </a:cubicBezTo>
                  <a:cubicBezTo>
                    <a:pt x="8" y="157"/>
                    <a:pt x="10" y="146"/>
                    <a:pt x="13" y="134"/>
                  </a:cubicBezTo>
                  <a:cubicBezTo>
                    <a:pt x="15" y="125"/>
                    <a:pt x="54" y="104"/>
                    <a:pt x="102" y="104"/>
                  </a:cubicBezTo>
                  <a:cubicBezTo>
                    <a:pt x="158" y="104"/>
                    <a:pt x="192" y="130"/>
                    <a:pt x="192" y="172"/>
                  </a:cubicBezTo>
                  <a:lnTo>
                    <a:pt x="192" y="279"/>
                  </a:lnTo>
                  <a:cubicBezTo>
                    <a:pt x="192" y="305"/>
                    <a:pt x="197" y="332"/>
                    <a:pt x="201" y="350"/>
                  </a:cubicBezTo>
                  <a:lnTo>
                    <a:pt x="142" y="350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0" name="Freeform 71"/>
            <p:cNvSpPr>
              <a:spLocks/>
            </p:cNvSpPr>
            <p:nvPr/>
          </p:nvSpPr>
          <p:spPr bwMode="auto">
            <a:xfrm>
              <a:off x="1596637" y="485726"/>
              <a:ext cx="47629" cy="96546"/>
            </a:xfrm>
            <a:custGeom>
              <a:avLst/>
              <a:gdLst>
                <a:gd name="T0" fmla="*/ 97 w 161"/>
                <a:gd name="T1" fmla="*/ 328 h 328"/>
                <a:gd name="T2" fmla="*/ 35 w 161"/>
                <a:gd name="T3" fmla="*/ 260 h 328"/>
                <a:gd name="T4" fmla="*/ 35 w 161"/>
                <a:gd name="T5" fmla="*/ 124 h 328"/>
                <a:gd name="T6" fmla="*/ 0 w 161"/>
                <a:gd name="T7" fmla="*/ 124 h 328"/>
                <a:gd name="T8" fmla="*/ 0 w 161"/>
                <a:gd name="T9" fmla="*/ 82 h 328"/>
                <a:gd name="T10" fmla="*/ 35 w 161"/>
                <a:gd name="T11" fmla="*/ 82 h 328"/>
                <a:gd name="T12" fmla="*/ 35 w 161"/>
                <a:gd name="T13" fmla="*/ 0 h 328"/>
                <a:gd name="T14" fmla="*/ 98 w 161"/>
                <a:gd name="T15" fmla="*/ 0 h 328"/>
                <a:gd name="T16" fmla="*/ 98 w 161"/>
                <a:gd name="T17" fmla="*/ 81 h 328"/>
                <a:gd name="T18" fmla="*/ 150 w 161"/>
                <a:gd name="T19" fmla="*/ 81 h 328"/>
                <a:gd name="T20" fmla="*/ 150 w 161"/>
                <a:gd name="T21" fmla="*/ 123 h 328"/>
                <a:gd name="T22" fmla="*/ 98 w 161"/>
                <a:gd name="T23" fmla="*/ 123 h 328"/>
                <a:gd name="T24" fmla="*/ 98 w 161"/>
                <a:gd name="T25" fmla="*/ 248 h 328"/>
                <a:gd name="T26" fmla="*/ 110 w 161"/>
                <a:gd name="T27" fmla="*/ 272 h 328"/>
                <a:gd name="T28" fmla="*/ 154 w 161"/>
                <a:gd name="T29" fmla="*/ 255 h 328"/>
                <a:gd name="T30" fmla="*/ 161 w 161"/>
                <a:gd name="T31" fmla="*/ 307 h 328"/>
                <a:gd name="T32" fmla="*/ 97 w 161"/>
                <a:gd name="T33" fmla="*/ 32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1" h="328">
                  <a:moveTo>
                    <a:pt x="97" y="328"/>
                  </a:moveTo>
                  <a:cubicBezTo>
                    <a:pt x="61" y="328"/>
                    <a:pt x="35" y="305"/>
                    <a:pt x="35" y="260"/>
                  </a:cubicBezTo>
                  <a:lnTo>
                    <a:pt x="35" y="124"/>
                  </a:lnTo>
                  <a:lnTo>
                    <a:pt x="0" y="124"/>
                  </a:lnTo>
                  <a:lnTo>
                    <a:pt x="0" y="82"/>
                  </a:lnTo>
                  <a:lnTo>
                    <a:pt x="35" y="82"/>
                  </a:lnTo>
                  <a:lnTo>
                    <a:pt x="35" y="0"/>
                  </a:lnTo>
                  <a:lnTo>
                    <a:pt x="98" y="0"/>
                  </a:lnTo>
                  <a:lnTo>
                    <a:pt x="98" y="81"/>
                  </a:lnTo>
                  <a:lnTo>
                    <a:pt x="150" y="81"/>
                  </a:lnTo>
                  <a:lnTo>
                    <a:pt x="150" y="123"/>
                  </a:lnTo>
                  <a:lnTo>
                    <a:pt x="98" y="123"/>
                  </a:lnTo>
                  <a:lnTo>
                    <a:pt x="98" y="248"/>
                  </a:lnTo>
                  <a:cubicBezTo>
                    <a:pt x="98" y="271"/>
                    <a:pt x="104" y="272"/>
                    <a:pt x="110" y="272"/>
                  </a:cubicBezTo>
                  <a:cubicBezTo>
                    <a:pt x="124" y="272"/>
                    <a:pt x="143" y="261"/>
                    <a:pt x="154" y="255"/>
                  </a:cubicBezTo>
                  <a:lnTo>
                    <a:pt x="161" y="307"/>
                  </a:lnTo>
                  <a:cubicBezTo>
                    <a:pt x="140" y="319"/>
                    <a:pt x="117" y="328"/>
                    <a:pt x="97" y="328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1" name="Freeform 72"/>
            <p:cNvSpPr>
              <a:spLocks noEditPoints="1"/>
            </p:cNvSpPr>
            <p:nvPr/>
          </p:nvSpPr>
          <p:spPr bwMode="auto">
            <a:xfrm>
              <a:off x="913085" y="642776"/>
              <a:ext cx="75950" cy="102983"/>
            </a:xfrm>
            <a:custGeom>
              <a:avLst/>
              <a:gdLst>
                <a:gd name="T0" fmla="*/ 122 w 257"/>
                <a:gd name="T1" fmla="*/ 192 h 351"/>
                <a:gd name="T2" fmla="*/ 64 w 257"/>
                <a:gd name="T3" fmla="*/ 192 h 351"/>
                <a:gd name="T4" fmla="*/ 64 w 257"/>
                <a:gd name="T5" fmla="*/ 299 h 351"/>
                <a:gd name="T6" fmla="*/ 118 w 257"/>
                <a:gd name="T7" fmla="*/ 299 h 351"/>
                <a:gd name="T8" fmla="*/ 188 w 257"/>
                <a:gd name="T9" fmla="*/ 245 h 351"/>
                <a:gd name="T10" fmla="*/ 122 w 257"/>
                <a:gd name="T11" fmla="*/ 192 h 351"/>
                <a:gd name="T12" fmla="*/ 115 w 257"/>
                <a:gd name="T13" fmla="*/ 52 h 351"/>
                <a:gd name="T14" fmla="*/ 64 w 257"/>
                <a:gd name="T15" fmla="*/ 52 h 351"/>
                <a:gd name="T16" fmla="*/ 64 w 257"/>
                <a:gd name="T17" fmla="*/ 141 h 351"/>
                <a:gd name="T18" fmla="*/ 111 w 257"/>
                <a:gd name="T19" fmla="*/ 141 h 351"/>
                <a:gd name="T20" fmla="*/ 167 w 257"/>
                <a:gd name="T21" fmla="*/ 96 h 351"/>
                <a:gd name="T22" fmla="*/ 115 w 257"/>
                <a:gd name="T23" fmla="*/ 52 h 351"/>
                <a:gd name="T24" fmla="*/ 138 w 257"/>
                <a:gd name="T25" fmla="*/ 351 h 351"/>
                <a:gd name="T26" fmla="*/ 0 w 257"/>
                <a:gd name="T27" fmla="*/ 351 h 351"/>
                <a:gd name="T28" fmla="*/ 0 w 257"/>
                <a:gd name="T29" fmla="*/ 5 h 351"/>
                <a:gd name="T30" fmla="*/ 125 w 257"/>
                <a:gd name="T31" fmla="*/ 0 h 351"/>
                <a:gd name="T32" fmla="*/ 235 w 257"/>
                <a:gd name="T33" fmla="*/ 89 h 351"/>
                <a:gd name="T34" fmla="*/ 191 w 257"/>
                <a:gd name="T35" fmla="*/ 163 h 351"/>
                <a:gd name="T36" fmla="*/ 257 w 257"/>
                <a:gd name="T37" fmla="*/ 252 h 351"/>
                <a:gd name="T38" fmla="*/ 138 w 257"/>
                <a:gd name="T39" fmla="*/ 3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7" h="351">
                  <a:moveTo>
                    <a:pt x="122" y="192"/>
                  </a:moveTo>
                  <a:lnTo>
                    <a:pt x="64" y="192"/>
                  </a:lnTo>
                  <a:lnTo>
                    <a:pt x="64" y="299"/>
                  </a:lnTo>
                  <a:lnTo>
                    <a:pt x="118" y="299"/>
                  </a:lnTo>
                  <a:cubicBezTo>
                    <a:pt x="169" y="299"/>
                    <a:pt x="188" y="283"/>
                    <a:pt x="188" y="245"/>
                  </a:cubicBezTo>
                  <a:cubicBezTo>
                    <a:pt x="188" y="210"/>
                    <a:pt x="163" y="192"/>
                    <a:pt x="122" y="192"/>
                  </a:cubicBezTo>
                  <a:close/>
                  <a:moveTo>
                    <a:pt x="115" y="52"/>
                  </a:moveTo>
                  <a:lnTo>
                    <a:pt x="64" y="52"/>
                  </a:lnTo>
                  <a:lnTo>
                    <a:pt x="64" y="141"/>
                  </a:lnTo>
                  <a:lnTo>
                    <a:pt x="111" y="141"/>
                  </a:lnTo>
                  <a:cubicBezTo>
                    <a:pt x="152" y="141"/>
                    <a:pt x="167" y="123"/>
                    <a:pt x="167" y="96"/>
                  </a:cubicBezTo>
                  <a:cubicBezTo>
                    <a:pt x="167" y="72"/>
                    <a:pt x="150" y="52"/>
                    <a:pt x="115" y="52"/>
                  </a:cubicBezTo>
                  <a:close/>
                  <a:moveTo>
                    <a:pt x="138" y="351"/>
                  </a:moveTo>
                  <a:lnTo>
                    <a:pt x="0" y="351"/>
                  </a:lnTo>
                  <a:lnTo>
                    <a:pt x="0" y="5"/>
                  </a:lnTo>
                  <a:cubicBezTo>
                    <a:pt x="42" y="2"/>
                    <a:pt x="83" y="0"/>
                    <a:pt x="125" y="0"/>
                  </a:cubicBezTo>
                  <a:cubicBezTo>
                    <a:pt x="204" y="0"/>
                    <a:pt x="235" y="43"/>
                    <a:pt x="235" y="89"/>
                  </a:cubicBezTo>
                  <a:cubicBezTo>
                    <a:pt x="235" y="119"/>
                    <a:pt x="220" y="152"/>
                    <a:pt x="191" y="163"/>
                  </a:cubicBezTo>
                  <a:cubicBezTo>
                    <a:pt x="231" y="169"/>
                    <a:pt x="257" y="207"/>
                    <a:pt x="257" y="252"/>
                  </a:cubicBezTo>
                  <a:cubicBezTo>
                    <a:pt x="257" y="311"/>
                    <a:pt x="208" y="351"/>
                    <a:pt x="138" y="351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2" name="Freeform 73"/>
            <p:cNvSpPr>
              <a:spLocks/>
            </p:cNvSpPr>
            <p:nvPr/>
          </p:nvSpPr>
          <p:spPr bwMode="auto">
            <a:xfrm>
              <a:off x="1003195" y="673671"/>
              <a:ext cx="46342" cy="72088"/>
            </a:xfrm>
            <a:custGeom>
              <a:avLst/>
              <a:gdLst>
                <a:gd name="T0" fmla="*/ 105 w 157"/>
                <a:gd name="T1" fmla="*/ 77 h 245"/>
                <a:gd name="T2" fmla="*/ 96 w 157"/>
                <a:gd name="T3" fmla="*/ 53 h 245"/>
                <a:gd name="T4" fmla="*/ 71 w 157"/>
                <a:gd name="T5" fmla="*/ 82 h 245"/>
                <a:gd name="T6" fmla="*/ 71 w 157"/>
                <a:gd name="T7" fmla="*/ 245 h 245"/>
                <a:gd name="T8" fmla="*/ 7 w 157"/>
                <a:gd name="T9" fmla="*/ 245 h 245"/>
                <a:gd name="T10" fmla="*/ 7 w 157"/>
                <a:gd name="T11" fmla="*/ 76 h 245"/>
                <a:gd name="T12" fmla="*/ 0 w 157"/>
                <a:gd name="T13" fmla="*/ 5 h 245"/>
                <a:gd name="T14" fmla="*/ 58 w 157"/>
                <a:gd name="T15" fmla="*/ 5 h 245"/>
                <a:gd name="T16" fmla="*/ 64 w 157"/>
                <a:gd name="T17" fmla="*/ 34 h 245"/>
                <a:gd name="T18" fmla="*/ 115 w 157"/>
                <a:gd name="T19" fmla="*/ 0 h 245"/>
                <a:gd name="T20" fmla="*/ 157 w 157"/>
                <a:gd name="T21" fmla="*/ 48 h 245"/>
                <a:gd name="T22" fmla="*/ 155 w 157"/>
                <a:gd name="T23" fmla="*/ 71 h 245"/>
                <a:gd name="T24" fmla="*/ 105 w 157"/>
                <a:gd name="T25" fmla="*/ 77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7" h="245">
                  <a:moveTo>
                    <a:pt x="105" y="77"/>
                  </a:moveTo>
                  <a:cubicBezTo>
                    <a:pt x="105" y="66"/>
                    <a:pt x="106" y="53"/>
                    <a:pt x="96" y="53"/>
                  </a:cubicBezTo>
                  <a:cubicBezTo>
                    <a:pt x="87" y="53"/>
                    <a:pt x="81" y="64"/>
                    <a:pt x="71" y="82"/>
                  </a:cubicBezTo>
                  <a:lnTo>
                    <a:pt x="71" y="245"/>
                  </a:lnTo>
                  <a:lnTo>
                    <a:pt x="7" y="245"/>
                  </a:lnTo>
                  <a:lnTo>
                    <a:pt x="7" y="76"/>
                  </a:lnTo>
                  <a:cubicBezTo>
                    <a:pt x="7" y="53"/>
                    <a:pt x="4" y="29"/>
                    <a:pt x="0" y="5"/>
                  </a:cubicBezTo>
                  <a:lnTo>
                    <a:pt x="58" y="5"/>
                  </a:lnTo>
                  <a:lnTo>
                    <a:pt x="64" y="34"/>
                  </a:lnTo>
                  <a:cubicBezTo>
                    <a:pt x="73" y="17"/>
                    <a:pt x="95" y="0"/>
                    <a:pt x="115" y="0"/>
                  </a:cubicBezTo>
                  <a:cubicBezTo>
                    <a:pt x="146" y="0"/>
                    <a:pt x="157" y="19"/>
                    <a:pt x="157" y="48"/>
                  </a:cubicBezTo>
                  <a:cubicBezTo>
                    <a:pt x="157" y="56"/>
                    <a:pt x="156" y="64"/>
                    <a:pt x="155" y="71"/>
                  </a:cubicBezTo>
                  <a:lnTo>
                    <a:pt x="105" y="77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3" name="Freeform 74"/>
            <p:cNvSpPr>
              <a:spLocks noEditPoints="1"/>
            </p:cNvSpPr>
            <p:nvPr/>
          </p:nvSpPr>
          <p:spPr bwMode="auto">
            <a:xfrm>
              <a:off x="1058549" y="673671"/>
              <a:ext cx="59215" cy="74663"/>
            </a:xfrm>
            <a:custGeom>
              <a:avLst/>
              <a:gdLst>
                <a:gd name="T0" fmla="*/ 128 w 201"/>
                <a:gd name="T1" fmla="*/ 141 h 253"/>
                <a:gd name="T2" fmla="*/ 65 w 201"/>
                <a:gd name="T3" fmla="*/ 162 h 253"/>
                <a:gd name="T4" fmla="*/ 62 w 201"/>
                <a:gd name="T5" fmla="*/ 180 h 253"/>
                <a:gd name="T6" fmla="*/ 81 w 201"/>
                <a:gd name="T7" fmla="*/ 205 h 253"/>
                <a:gd name="T8" fmla="*/ 128 w 201"/>
                <a:gd name="T9" fmla="*/ 177 h 253"/>
                <a:gd name="T10" fmla="*/ 128 w 201"/>
                <a:gd name="T11" fmla="*/ 141 h 253"/>
                <a:gd name="T12" fmla="*/ 142 w 201"/>
                <a:gd name="T13" fmla="*/ 246 h 253"/>
                <a:gd name="T14" fmla="*/ 136 w 201"/>
                <a:gd name="T15" fmla="*/ 218 h 253"/>
                <a:gd name="T16" fmla="*/ 69 w 201"/>
                <a:gd name="T17" fmla="*/ 253 h 253"/>
                <a:gd name="T18" fmla="*/ 0 w 201"/>
                <a:gd name="T19" fmla="*/ 193 h 253"/>
                <a:gd name="T20" fmla="*/ 11 w 201"/>
                <a:gd name="T21" fmla="*/ 143 h 253"/>
                <a:gd name="T22" fmla="*/ 128 w 201"/>
                <a:gd name="T23" fmla="*/ 100 h 253"/>
                <a:gd name="T24" fmla="*/ 128 w 201"/>
                <a:gd name="T25" fmla="*/ 82 h 253"/>
                <a:gd name="T26" fmla="*/ 97 w 201"/>
                <a:gd name="T27" fmla="*/ 48 h 253"/>
                <a:gd name="T28" fmla="*/ 63 w 201"/>
                <a:gd name="T29" fmla="*/ 54 h 253"/>
                <a:gd name="T30" fmla="*/ 60 w 201"/>
                <a:gd name="T31" fmla="*/ 72 h 253"/>
                <a:gd name="T32" fmla="*/ 8 w 201"/>
                <a:gd name="T33" fmla="*/ 77 h 253"/>
                <a:gd name="T34" fmla="*/ 8 w 201"/>
                <a:gd name="T35" fmla="*/ 67 h 253"/>
                <a:gd name="T36" fmla="*/ 13 w 201"/>
                <a:gd name="T37" fmla="*/ 31 h 253"/>
                <a:gd name="T38" fmla="*/ 102 w 201"/>
                <a:gd name="T39" fmla="*/ 0 h 253"/>
                <a:gd name="T40" fmla="*/ 192 w 201"/>
                <a:gd name="T41" fmla="*/ 69 h 253"/>
                <a:gd name="T42" fmla="*/ 192 w 201"/>
                <a:gd name="T43" fmla="*/ 175 h 253"/>
                <a:gd name="T44" fmla="*/ 201 w 201"/>
                <a:gd name="T45" fmla="*/ 246 h 253"/>
                <a:gd name="T46" fmla="*/ 142 w 201"/>
                <a:gd name="T47" fmla="*/ 246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1" h="253">
                  <a:moveTo>
                    <a:pt x="128" y="141"/>
                  </a:moveTo>
                  <a:cubicBezTo>
                    <a:pt x="102" y="148"/>
                    <a:pt x="89" y="152"/>
                    <a:pt x="65" y="162"/>
                  </a:cubicBezTo>
                  <a:cubicBezTo>
                    <a:pt x="63" y="169"/>
                    <a:pt x="62" y="172"/>
                    <a:pt x="62" y="180"/>
                  </a:cubicBezTo>
                  <a:cubicBezTo>
                    <a:pt x="62" y="194"/>
                    <a:pt x="65" y="205"/>
                    <a:pt x="81" y="205"/>
                  </a:cubicBezTo>
                  <a:cubicBezTo>
                    <a:pt x="93" y="205"/>
                    <a:pt x="109" y="197"/>
                    <a:pt x="128" y="177"/>
                  </a:cubicBezTo>
                  <a:lnTo>
                    <a:pt x="128" y="141"/>
                  </a:lnTo>
                  <a:close/>
                  <a:moveTo>
                    <a:pt x="142" y="246"/>
                  </a:moveTo>
                  <a:cubicBezTo>
                    <a:pt x="139" y="236"/>
                    <a:pt x="139" y="232"/>
                    <a:pt x="136" y="218"/>
                  </a:cubicBezTo>
                  <a:cubicBezTo>
                    <a:pt x="125" y="235"/>
                    <a:pt x="100" y="253"/>
                    <a:pt x="69" y="253"/>
                  </a:cubicBezTo>
                  <a:cubicBezTo>
                    <a:pt x="28" y="253"/>
                    <a:pt x="0" y="228"/>
                    <a:pt x="0" y="193"/>
                  </a:cubicBezTo>
                  <a:cubicBezTo>
                    <a:pt x="0" y="172"/>
                    <a:pt x="4" y="152"/>
                    <a:pt x="11" y="143"/>
                  </a:cubicBezTo>
                  <a:cubicBezTo>
                    <a:pt x="24" y="126"/>
                    <a:pt x="95" y="106"/>
                    <a:pt x="128" y="100"/>
                  </a:cubicBezTo>
                  <a:lnTo>
                    <a:pt x="128" y="82"/>
                  </a:lnTo>
                  <a:cubicBezTo>
                    <a:pt x="128" y="56"/>
                    <a:pt x="124" y="48"/>
                    <a:pt x="97" y="48"/>
                  </a:cubicBezTo>
                  <a:cubicBezTo>
                    <a:pt x="86" y="48"/>
                    <a:pt x="66" y="48"/>
                    <a:pt x="63" y="54"/>
                  </a:cubicBezTo>
                  <a:cubicBezTo>
                    <a:pt x="60" y="59"/>
                    <a:pt x="60" y="63"/>
                    <a:pt x="60" y="72"/>
                  </a:cubicBezTo>
                  <a:lnTo>
                    <a:pt x="8" y="77"/>
                  </a:lnTo>
                  <a:cubicBezTo>
                    <a:pt x="8" y="73"/>
                    <a:pt x="8" y="70"/>
                    <a:pt x="8" y="67"/>
                  </a:cubicBezTo>
                  <a:cubicBezTo>
                    <a:pt x="8" y="54"/>
                    <a:pt x="10" y="42"/>
                    <a:pt x="13" y="31"/>
                  </a:cubicBezTo>
                  <a:cubicBezTo>
                    <a:pt x="15" y="21"/>
                    <a:pt x="54" y="0"/>
                    <a:pt x="102" y="0"/>
                  </a:cubicBezTo>
                  <a:cubicBezTo>
                    <a:pt x="158" y="0"/>
                    <a:pt x="192" y="26"/>
                    <a:pt x="192" y="69"/>
                  </a:cubicBezTo>
                  <a:lnTo>
                    <a:pt x="192" y="175"/>
                  </a:lnTo>
                  <a:cubicBezTo>
                    <a:pt x="192" y="202"/>
                    <a:pt x="197" y="228"/>
                    <a:pt x="201" y="246"/>
                  </a:cubicBezTo>
                  <a:lnTo>
                    <a:pt x="142" y="246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4" name="Freeform 75"/>
            <p:cNvSpPr>
              <a:spLocks/>
            </p:cNvSpPr>
            <p:nvPr/>
          </p:nvSpPr>
          <p:spPr bwMode="auto">
            <a:xfrm>
              <a:off x="1134499" y="674958"/>
              <a:ext cx="65651" cy="73375"/>
            </a:xfrm>
            <a:custGeom>
              <a:avLst/>
              <a:gdLst>
                <a:gd name="T0" fmla="*/ 166 w 223"/>
                <a:gd name="T1" fmla="*/ 240 h 247"/>
                <a:gd name="T2" fmla="*/ 159 w 223"/>
                <a:gd name="T3" fmla="*/ 212 h 247"/>
                <a:gd name="T4" fmla="*/ 87 w 223"/>
                <a:gd name="T5" fmla="*/ 247 h 247"/>
                <a:gd name="T6" fmla="*/ 0 w 223"/>
                <a:gd name="T7" fmla="*/ 158 h 247"/>
                <a:gd name="T8" fmla="*/ 0 w 223"/>
                <a:gd name="T9" fmla="*/ 0 h 247"/>
                <a:gd name="T10" fmla="*/ 64 w 223"/>
                <a:gd name="T11" fmla="*/ 0 h 247"/>
                <a:gd name="T12" fmla="*/ 64 w 223"/>
                <a:gd name="T13" fmla="*/ 152 h 247"/>
                <a:gd name="T14" fmla="*/ 91 w 223"/>
                <a:gd name="T15" fmla="*/ 191 h 247"/>
                <a:gd name="T16" fmla="*/ 120 w 223"/>
                <a:gd name="T17" fmla="*/ 187 h 247"/>
                <a:gd name="T18" fmla="*/ 152 w 223"/>
                <a:gd name="T19" fmla="*/ 158 h 247"/>
                <a:gd name="T20" fmla="*/ 152 w 223"/>
                <a:gd name="T21" fmla="*/ 0 h 247"/>
                <a:gd name="T22" fmla="*/ 216 w 223"/>
                <a:gd name="T23" fmla="*/ 0 h 247"/>
                <a:gd name="T24" fmla="*/ 216 w 223"/>
                <a:gd name="T25" fmla="*/ 169 h 247"/>
                <a:gd name="T26" fmla="*/ 223 w 223"/>
                <a:gd name="T27" fmla="*/ 240 h 247"/>
                <a:gd name="T28" fmla="*/ 166 w 223"/>
                <a:gd name="T29" fmla="*/ 24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3" h="247">
                  <a:moveTo>
                    <a:pt x="166" y="240"/>
                  </a:moveTo>
                  <a:lnTo>
                    <a:pt x="159" y="212"/>
                  </a:lnTo>
                  <a:cubicBezTo>
                    <a:pt x="140" y="234"/>
                    <a:pt x="116" y="247"/>
                    <a:pt x="87" y="247"/>
                  </a:cubicBezTo>
                  <a:cubicBezTo>
                    <a:pt x="23" y="247"/>
                    <a:pt x="0" y="218"/>
                    <a:pt x="0" y="158"/>
                  </a:cubicBezTo>
                  <a:lnTo>
                    <a:pt x="0" y="0"/>
                  </a:lnTo>
                  <a:lnTo>
                    <a:pt x="64" y="0"/>
                  </a:lnTo>
                  <a:lnTo>
                    <a:pt x="64" y="152"/>
                  </a:lnTo>
                  <a:cubicBezTo>
                    <a:pt x="64" y="174"/>
                    <a:pt x="66" y="191"/>
                    <a:pt x="91" y="191"/>
                  </a:cubicBezTo>
                  <a:cubicBezTo>
                    <a:pt x="98" y="191"/>
                    <a:pt x="114" y="190"/>
                    <a:pt x="120" y="187"/>
                  </a:cubicBezTo>
                  <a:cubicBezTo>
                    <a:pt x="129" y="180"/>
                    <a:pt x="145" y="167"/>
                    <a:pt x="152" y="158"/>
                  </a:cubicBezTo>
                  <a:lnTo>
                    <a:pt x="152" y="0"/>
                  </a:lnTo>
                  <a:lnTo>
                    <a:pt x="216" y="0"/>
                  </a:lnTo>
                  <a:lnTo>
                    <a:pt x="216" y="169"/>
                  </a:lnTo>
                  <a:cubicBezTo>
                    <a:pt x="216" y="193"/>
                    <a:pt x="219" y="217"/>
                    <a:pt x="223" y="240"/>
                  </a:cubicBezTo>
                  <a:lnTo>
                    <a:pt x="166" y="240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5" name="Freeform 76"/>
            <p:cNvSpPr>
              <a:spLocks/>
            </p:cNvSpPr>
            <p:nvPr/>
          </p:nvSpPr>
          <p:spPr bwMode="auto">
            <a:xfrm>
              <a:off x="1216885" y="673671"/>
              <a:ext cx="66939" cy="72088"/>
            </a:xfrm>
            <a:custGeom>
              <a:avLst/>
              <a:gdLst>
                <a:gd name="T0" fmla="*/ 223 w 226"/>
                <a:gd name="T1" fmla="*/ 246 h 246"/>
                <a:gd name="T2" fmla="*/ 159 w 226"/>
                <a:gd name="T3" fmla="*/ 246 h 246"/>
                <a:gd name="T4" fmla="*/ 161 w 226"/>
                <a:gd name="T5" fmla="*/ 124 h 246"/>
                <a:gd name="T6" fmla="*/ 160 w 226"/>
                <a:gd name="T7" fmla="*/ 95 h 246"/>
                <a:gd name="T8" fmla="*/ 132 w 226"/>
                <a:gd name="T9" fmla="*/ 56 h 246"/>
                <a:gd name="T10" fmla="*/ 102 w 226"/>
                <a:gd name="T11" fmla="*/ 61 h 246"/>
                <a:gd name="T12" fmla="*/ 70 w 226"/>
                <a:gd name="T13" fmla="*/ 90 h 246"/>
                <a:gd name="T14" fmla="*/ 70 w 226"/>
                <a:gd name="T15" fmla="*/ 246 h 246"/>
                <a:gd name="T16" fmla="*/ 6 w 226"/>
                <a:gd name="T17" fmla="*/ 246 h 246"/>
                <a:gd name="T18" fmla="*/ 6 w 226"/>
                <a:gd name="T19" fmla="*/ 77 h 246"/>
                <a:gd name="T20" fmla="*/ 0 w 226"/>
                <a:gd name="T21" fmla="*/ 6 h 246"/>
                <a:gd name="T22" fmla="*/ 57 w 226"/>
                <a:gd name="T23" fmla="*/ 6 h 246"/>
                <a:gd name="T24" fmla="*/ 64 w 226"/>
                <a:gd name="T25" fmla="*/ 35 h 246"/>
                <a:gd name="T26" fmla="*/ 136 w 226"/>
                <a:gd name="T27" fmla="*/ 0 h 246"/>
                <a:gd name="T28" fmla="*/ 226 w 226"/>
                <a:gd name="T29" fmla="*/ 104 h 246"/>
                <a:gd name="T30" fmla="*/ 226 w 226"/>
                <a:gd name="T31" fmla="*/ 133 h 246"/>
                <a:gd name="T32" fmla="*/ 223 w 226"/>
                <a:gd name="T33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6" h="246">
                  <a:moveTo>
                    <a:pt x="223" y="246"/>
                  </a:moveTo>
                  <a:lnTo>
                    <a:pt x="159" y="246"/>
                  </a:lnTo>
                  <a:cubicBezTo>
                    <a:pt x="160" y="176"/>
                    <a:pt x="161" y="170"/>
                    <a:pt x="161" y="124"/>
                  </a:cubicBezTo>
                  <a:cubicBezTo>
                    <a:pt x="161" y="115"/>
                    <a:pt x="161" y="105"/>
                    <a:pt x="160" y="95"/>
                  </a:cubicBezTo>
                  <a:cubicBezTo>
                    <a:pt x="158" y="64"/>
                    <a:pt x="151" y="56"/>
                    <a:pt x="132" y="56"/>
                  </a:cubicBezTo>
                  <a:cubicBezTo>
                    <a:pt x="122" y="56"/>
                    <a:pt x="105" y="58"/>
                    <a:pt x="102" y="61"/>
                  </a:cubicBezTo>
                  <a:cubicBezTo>
                    <a:pt x="99" y="64"/>
                    <a:pt x="81" y="76"/>
                    <a:pt x="70" y="90"/>
                  </a:cubicBezTo>
                  <a:lnTo>
                    <a:pt x="70" y="246"/>
                  </a:lnTo>
                  <a:lnTo>
                    <a:pt x="6" y="246"/>
                  </a:lnTo>
                  <a:lnTo>
                    <a:pt x="6" y="77"/>
                  </a:lnTo>
                  <a:cubicBezTo>
                    <a:pt x="6" y="56"/>
                    <a:pt x="3" y="20"/>
                    <a:pt x="0" y="6"/>
                  </a:cubicBezTo>
                  <a:lnTo>
                    <a:pt x="57" y="6"/>
                  </a:lnTo>
                  <a:lnTo>
                    <a:pt x="64" y="35"/>
                  </a:lnTo>
                  <a:cubicBezTo>
                    <a:pt x="85" y="11"/>
                    <a:pt x="109" y="0"/>
                    <a:pt x="136" y="0"/>
                  </a:cubicBezTo>
                  <a:cubicBezTo>
                    <a:pt x="218" y="0"/>
                    <a:pt x="226" y="51"/>
                    <a:pt x="226" y="104"/>
                  </a:cubicBezTo>
                  <a:lnTo>
                    <a:pt x="226" y="133"/>
                  </a:lnTo>
                  <a:cubicBezTo>
                    <a:pt x="225" y="168"/>
                    <a:pt x="224" y="186"/>
                    <a:pt x="223" y="24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6" name="Freeform 77"/>
            <p:cNvSpPr>
              <a:spLocks/>
            </p:cNvSpPr>
            <p:nvPr/>
          </p:nvSpPr>
          <p:spPr bwMode="auto">
            <a:xfrm>
              <a:off x="1300560" y="673671"/>
              <a:ext cx="55353" cy="74663"/>
            </a:xfrm>
            <a:custGeom>
              <a:avLst/>
              <a:gdLst>
                <a:gd name="T0" fmla="*/ 88 w 189"/>
                <a:gd name="T1" fmla="*/ 253 h 253"/>
                <a:gd name="T2" fmla="*/ 0 w 189"/>
                <a:gd name="T3" fmla="*/ 230 h 253"/>
                <a:gd name="T4" fmla="*/ 7 w 189"/>
                <a:gd name="T5" fmla="*/ 177 h 253"/>
                <a:gd name="T6" fmla="*/ 86 w 189"/>
                <a:gd name="T7" fmla="*/ 201 h 253"/>
                <a:gd name="T8" fmla="*/ 124 w 189"/>
                <a:gd name="T9" fmla="*/ 183 h 253"/>
                <a:gd name="T10" fmla="*/ 0 w 189"/>
                <a:gd name="T11" fmla="*/ 69 h 253"/>
                <a:gd name="T12" fmla="*/ 99 w 189"/>
                <a:gd name="T13" fmla="*/ 0 h 253"/>
                <a:gd name="T14" fmla="*/ 181 w 189"/>
                <a:gd name="T15" fmla="*/ 21 h 253"/>
                <a:gd name="T16" fmla="*/ 174 w 189"/>
                <a:gd name="T17" fmla="*/ 77 h 253"/>
                <a:gd name="T18" fmla="*/ 95 w 189"/>
                <a:gd name="T19" fmla="*/ 51 h 253"/>
                <a:gd name="T20" fmla="*/ 64 w 189"/>
                <a:gd name="T21" fmla="*/ 67 h 253"/>
                <a:gd name="T22" fmla="*/ 189 w 189"/>
                <a:gd name="T23" fmla="*/ 178 h 253"/>
                <a:gd name="T24" fmla="*/ 88 w 189"/>
                <a:gd name="T25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9" h="253">
                  <a:moveTo>
                    <a:pt x="88" y="253"/>
                  </a:moveTo>
                  <a:cubicBezTo>
                    <a:pt x="58" y="253"/>
                    <a:pt x="27" y="247"/>
                    <a:pt x="0" y="230"/>
                  </a:cubicBezTo>
                  <a:lnTo>
                    <a:pt x="7" y="177"/>
                  </a:lnTo>
                  <a:cubicBezTo>
                    <a:pt x="35" y="193"/>
                    <a:pt x="52" y="201"/>
                    <a:pt x="86" y="201"/>
                  </a:cubicBezTo>
                  <a:cubicBezTo>
                    <a:pt x="117" y="201"/>
                    <a:pt x="124" y="191"/>
                    <a:pt x="124" y="183"/>
                  </a:cubicBezTo>
                  <a:cubicBezTo>
                    <a:pt x="124" y="145"/>
                    <a:pt x="0" y="156"/>
                    <a:pt x="0" y="69"/>
                  </a:cubicBezTo>
                  <a:cubicBezTo>
                    <a:pt x="0" y="27"/>
                    <a:pt x="36" y="0"/>
                    <a:pt x="99" y="0"/>
                  </a:cubicBezTo>
                  <a:cubicBezTo>
                    <a:pt x="129" y="0"/>
                    <a:pt x="148" y="6"/>
                    <a:pt x="181" y="21"/>
                  </a:cubicBezTo>
                  <a:lnTo>
                    <a:pt x="174" y="77"/>
                  </a:lnTo>
                  <a:cubicBezTo>
                    <a:pt x="142" y="54"/>
                    <a:pt x="113" y="51"/>
                    <a:pt x="95" y="51"/>
                  </a:cubicBezTo>
                  <a:cubicBezTo>
                    <a:pt x="85" y="51"/>
                    <a:pt x="64" y="54"/>
                    <a:pt x="64" y="67"/>
                  </a:cubicBezTo>
                  <a:cubicBezTo>
                    <a:pt x="64" y="103"/>
                    <a:pt x="189" y="97"/>
                    <a:pt x="189" y="178"/>
                  </a:cubicBezTo>
                  <a:cubicBezTo>
                    <a:pt x="189" y="218"/>
                    <a:pt x="154" y="253"/>
                    <a:pt x="88" y="253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7" name="Freeform 78"/>
            <p:cNvSpPr>
              <a:spLocks/>
            </p:cNvSpPr>
            <p:nvPr/>
          </p:nvSpPr>
          <p:spPr bwMode="auto">
            <a:xfrm>
              <a:off x="1367499" y="673671"/>
              <a:ext cx="60502" cy="74663"/>
            </a:xfrm>
            <a:custGeom>
              <a:avLst/>
              <a:gdLst>
                <a:gd name="T0" fmla="*/ 118 w 206"/>
                <a:gd name="T1" fmla="*/ 253 h 253"/>
                <a:gd name="T2" fmla="*/ 0 w 206"/>
                <a:gd name="T3" fmla="*/ 124 h 253"/>
                <a:gd name="T4" fmla="*/ 112 w 206"/>
                <a:gd name="T5" fmla="*/ 0 h 253"/>
                <a:gd name="T6" fmla="*/ 202 w 206"/>
                <a:gd name="T7" fmla="*/ 50 h 253"/>
                <a:gd name="T8" fmla="*/ 202 w 206"/>
                <a:gd name="T9" fmla="*/ 64 h 253"/>
                <a:gd name="T10" fmla="*/ 202 w 206"/>
                <a:gd name="T11" fmla="*/ 77 h 253"/>
                <a:gd name="T12" fmla="*/ 140 w 206"/>
                <a:gd name="T13" fmla="*/ 77 h 253"/>
                <a:gd name="T14" fmla="*/ 117 w 206"/>
                <a:gd name="T15" fmla="*/ 51 h 253"/>
                <a:gd name="T16" fmla="*/ 97 w 206"/>
                <a:gd name="T17" fmla="*/ 54 h 253"/>
                <a:gd name="T18" fmla="*/ 68 w 206"/>
                <a:gd name="T19" fmla="*/ 123 h 253"/>
                <a:gd name="T20" fmla="*/ 129 w 206"/>
                <a:gd name="T21" fmla="*/ 199 h 253"/>
                <a:gd name="T22" fmla="*/ 200 w 206"/>
                <a:gd name="T23" fmla="*/ 168 h 253"/>
                <a:gd name="T24" fmla="*/ 206 w 206"/>
                <a:gd name="T25" fmla="*/ 227 h 253"/>
                <a:gd name="T26" fmla="*/ 118 w 206"/>
                <a:gd name="T27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6" h="253">
                  <a:moveTo>
                    <a:pt x="118" y="253"/>
                  </a:moveTo>
                  <a:cubicBezTo>
                    <a:pt x="48" y="253"/>
                    <a:pt x="0" y="206"/>
                    <a:pt x="0" y="124"/>
                  </a:cubicBezTo>
                  <a:cubicBezTo>
                    <a:pt x="0" y="38"/>
                    <a:pt x="58" y="0"/>
                    <a:pt x="112" y="0"/>
                  </a:cubicBezTo>
                  <a:cubicBezTo>
                    <a:pt x="161" y="0"/>
                    <a:pt x="202" y="11"/>
                    <a:pt x="202" y="50"/>
                  </a:cubicBezTo>
                  <a:lnTo>
                    <a:pt x="202" y="64"/>
                  </a:lnTo>
                  <a:cubicBezTo>
                    <a:pt x="202" y="68"/>
                    <a:pt x="202" y="72"/>
                    <a:pt x="202" y="77"/>
                  </a:cubicBezTo>
                  <a:lnTo>
                    <a:pt x="140" y="77"/>
                  </a:lnTo>
                  <a:cubicBezTo>
                    <a:pt x="140" y="55"/>
                    <a:pt x="134" y="51"/>
                    <a:pt x="117" y="51"/>
                  </a:cubicBezTo>
                  <a:cubicBezTo>
                    <a:pt x="106" y="51"/>
                    <a:pt x="101" y="52"/>
                    <a:pt x="97" y="54"/>
                  </a:cubicBezTo>
                  <a:cubicBezTo>
                    <a:pt x="92" y="56"/>
                    <a:pt x="68" y="69"/>
                    <a:pt x="68" y="123"/>
                  </a:cubicBezTo>
                  <a:cubicBezTo>
                    <a:pt x="68" y="185"/>
                    <a:pt x="102" y="199"/>
                    <a:pt x="129" y="199"/>
                  </a:cubicBezTo>
                  <a:cubicBezTo>
                    <a:pt x="146" y="199"/>
                    <a:pt x="165" y="197"/>
                    <a:pt x="200" y="168"/>
                  </a:cubicBezTo>
                  <a:lnTo>
                    <a:pt x="206" y="227"/>
                  </a:lnTo>
                  <a:cubicBezTo>
                    <a:pt x="172" y="247"/>
                    <a:pt x="148" y="253"/>
                    <a:pt x="118" y="253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8" name="Freeform 79"/>
            <p:cNvSpPr>
              <a:spLocks/>
            </p:cNvSpPr>
            <p:nvPr/>
          </p:nvSpPr>
          <p:spPr bwMode="auto">
            <a:xfrm>
              <a:off x="1444736" y="632477"/>
              <a:ext cx="63077" cy="113282"/>
            </a:xfrm>
            <a:custGeom>
              <a:avLst/>
              <a:gdLst>
                <a:gd name="T0" fmla="*/ 216 w 219"/>
                <a:gd name="T1" fmla="*/ 386 h 386"/>
                <a:gd name="T2" fmla="*/ 152 w 219"/>
                <a:gd name="T3" fmla="*/ 386 h 386"/>
                <a:gd name="T4" fmla="*/ 154 w 219"/>
                <a:gd name="T5" fmla="*/ 280 h 386"/>
                <a:gd name="T6" fmla="*/ 126 w 219"/>
                <a:gd name="T7" fmla="*/ 196 h 386"/>
                <a:gd name="T8" fmla="*/ 95 w 219"/>
                <a:gd name="T9" fmla="*/ 201 h 386"/>
                <a:gd name="T10" fmla="*/ 64 w 219"/>
                <a:gd name="T11" fmla="*/ 230 h 386"/>
                <a:gd name="T12" fmla="*/ 64 w 219"/>
                <a:gd name="T13" fmla="*/ 386 h 386"/>
                <a:gd name="T14" fmla="*/ 0 w 219"/>
                <a:gd name="T15" fmla="*/ 386 h 386"/>
                <a:gd name="T16" fmla="*/ 0 w 219"/>
                <a:gd name="T17" fmla="*/ 0 h 386"/>
                <a:gd name="T18" fmla="*/ 64 w 219"/>
                <a:gd name="T19" fmla="*/ 0 h 386"/>
                <a:gd name="T20" fmla="*/ 64 w 219"/>
                <a:gd name="T21" fmla="*/ 168 h 386"/>
                <a:gd name="T22" fmla="*/ 129 w 219"/>
                <a:gd name="T23" fmla="*/ 140 h 386"/>
                <a:gd name="T24" fmla="*/ 219 w 219"/>
                <a:gd name="T25" fmla="*/ 244 h 386"/>
                <a:gd name="T26" fmla="*/ 218 w 219"/>
                <a:gd name="T27" fmla="*/ 273 h 386"/>
                <a:gd name="T28" fmla="*/ 216 w 219"/>
                <a:gd name="T29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9" h="386">
                  <a:moveTo>
                    <a:pt x="216" y="386"/>
                  </a:moveTo>
                  <a:lnTo>
                    <a:pt x="152" y="386"/>
                  </a:lnTo>
                  <a:cubicBezTo>
                    <a:pt x="153" y="325"/>
                    <a:pt x="154" y="313"/>
                    <a:pt x="154" y="280"/>
                  </a:cubicBezTo>
                  <a:cubicBezTo>
                    <a:pt x="154" y="213"/>
                    <a:pt x="152" y="196"/>
                    <a:pt x="126" y="196"/>
                  </a:cubicBezTo>
                  <a:cubicBezTo>
                    <a:pt x="116" y="196"/>
                    <a:pt x="100" y="198"/>
                    <a:pt x="95" y="201"/>
                  </a:cubicBezTo>
                  <a:cubicBezTo>
                    <a:pt x="92" y="204"/>
                    <a:pt x="75" y="216"/>
                    <a:pt x="64" y="230"/>
                  </a:cubicBezTo>
                  <a:lnTo>
                    <a:pt x="64" y="386"/>
                  </a:lnTo>
                  <a:lnTo>
                    <a:pt x="0" y="386"/>
                  </a:lnTo>
                  <a:lnTo>
                    <a:pt x="0" y="0"/>
                  </a:lnTo>
                  <a:lnTo>
                    <a:pt x="64" y="0"/>
                  </a:lnTo>
                  <a:lnTo>
                    <a:pt x="64" y="168"/>
                  </a:lnTo>
                  <a:cubicBezTo>
                    <a:pt x="82" y="150"/>
                    <a:pt x="103" y="140"/>
                    <a:pt x="129" y="140"/>
                  </a:cubicBezTo>
                  <a:cubicBezTo>
                    <a:pt x="211" y="140"/>
                    <a:pt x="219" y="191"/>
                    <a:pt x="219" y="244"/>
                  </a:cubicBezTo>
                  <a:cubicBezTo>
                    <a:pt x="219" y="254"/>
                    <a:pt x="218" y="264"/>
                    <a:pt x="218" y="273"/>
                  </a:cubicBezTo>
                  <a:cubicBezTo>
                    <a:pt x="218" y="308"/>
                    <a:pt x="218" y="326"/>
                    <a:pt x="216" y="386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9" name="Freeform 80"/>
            <p:cNvSpPr>
              <a:spLocks/>
            </p:cNvSpPr>
            <p:nvPr/>
          </p:nvSpPr>
          <p:spPr bwMode="auto">
            <a:xfrm>
              <a:off x="1518111" y="673671"/>
              <a:ext cx="102983" cy="74663"/>
            </a:xfrm>
            <a:custGeom>
              <a:avLst/>
              <a:gdLst>
                <a:gd name="T0" fmla="*/ 60 w 80"/>
                <a:gd name="T1" fmla="*/ 58 h 58"/>
                <a:gd name="T2" fmla="*/ 52 w 80"/>
                <a:gd name="T3" fmla="*/ 58 h 58"/>
                <a:gd name="T4" fmla="*/ 41 w 80"/>
                <a:gd name="T5" fmla="*/ 32 h 58"/>
                <a:gd name="T6" fmla="*/ 30 w 80"/>
                <a:gd name="T7" fmla="*/ 58 h 58"/>
                <a:gd name="T8" fmla="*/ 22 w 80"/>
                <a:gd name="T9" fmla="*/ 58 h 58"/>
                <a:gd name="T10" fmla="*/ 0 w 80"/>
                <a:gd name="T11" fmla="*/ 1 h 58"/>
                <a:gd name="T12" fmla="*/ 16 w 80"/>
                <a:gd name="T13" fmla="*/ 1 h 58"/>
                <a:gd name="T14" fmla="*/ 27 w 80"/>
                <a:gd name="T15" fmla="*/ 33 h 58"/>
                <a:gd name="T16" fmla="*/ 41 w 80"/>
                <a:gd name="T17" fmla="*/ 0 h 58"/>
                <a:gd name="T18" fmla="*/ 55 w 80"/>
                <a:gd name="T19" fmla="*/ 33 h 58"/>
                <a:gd name="T20" fmla="*/ 66 w 80"/>
                <a:gd name="T21" fmla="*/ 1 h 58"/>
                <a:gd name="T22" fmla="*/ 80 w 80"/>
                <a:gd name="T23" fmla="*/ 1 h 58"/>
                <a:gd name="T24" fmla="*/ 60 w 80"/>
                <a:gd name="T2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58">
                  <a:moveTo>
                    <a:pt x="60" y="58"/>
                  </a:moveTo>
                  <a:lnTo>
                    <a:pt x="52" y="58"/>
                  </a:lnTo>
                  <a:lnTo>
                    <a:pt x="41" y="32"/>
                  </a:lnTo>
                  <a:lnTo>
                    <a:pt x="30" y="58"/>
                  </a:lnTo>
                  <a:lnTo>
                    <a:pt x="22" y="58"/>
                  </a:lnTo>
                  <a:lnTo>
                    <a:pt x="0" y="1"/>
                  </a:lnTo>
                  <a:lnTo>
                    <a:pt x="16" y="1"/>
                  </a:lnTo>
                  <a:lnTo>
                    <a:pt x="27" y="33"/>
                  </a:lnTo>
                  <a:lnTo>
                    <a:pt x="41" y="0"/>
                  </a:lnTo>
                  <a:lnTo>
                    <a:pt x="55" y="33"/>
                  </a:lnTo>
                  <a:lnTo>
                    <a:pt x="66" y="1"/>
                  </a:lnTo>
                  <a:lnTo>
                    <a:pt x="80" y="1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0" name="Freeform 81"/>
            <p:cNvSpPr>
              <a:spLocks noEditPoints="1"/>
            </p:cNvSpPr>
            <p:nvPr/>
          </p:nvSpPr>
          <p:spPr bwMode="auto">
            <a:xfrm>
              <a:off x="1626244" y="673671"/>
              <a:ext cx="65651" cy="74663"/>
            </a:xfrm>
            <a:custGeom>
              <a:avLst/>
              <a:gdLst>
                <a:gd name="T0" fmla="*/ 117 w 223"/>
                <a:gd name="T1" fmla="*/ 48 h 253"/>
                <a:gd name="T2" fmla="*/ 90 w 223"/>
                <a:gd name="T3" fmla="*/ 55 h 253"/>
                <a:gd name="T4" fmla="*/ 70 w 223"/>
                <a:gd name="T5" fmla="*/ 94 h 253"/>
                <a:gd name="T6" fmla="*/ 165 w 223"/>
                <a:gd name="T7" fmla="*/ 94 h 253"/>
                <a:gd name="T8" fmla="*/ 117 w 223"/>
                <a:gd name="T9" fmla="*/ 48 h 253"/>
                <a:gd name="T10" fmla="*/ 68 w 223"/>
                <a:gd name="T11" fmla="*/ 133 h 253"/>
                <a:gd name="T12" fmla="*/ 131 w 223"/>
                <a:gd name="T13" fmla="*/ 199 h 253"/>
                <a:gd name="T14" fmla="*/ 214 w 223"/>
                <a:gd name="T15" fmla="*/ 164 h 253"/>
                <a:gd name="T16" fmla="*/ 219 w 223"/>
                <a:gd name="T17" fmla="*/ 226 h 253"/>
                <a:gd name="T18" fmla="*/ 118 w 223"/>
                <a:gd name="T19" fmla="*/ 253 h 253"/>
                <a:gd name="T20" fmla="*/ 0 w 223"/>
                <a:gd name="T21" fmla="*/ 127 h 253"/>
                <a:gd name="T22" fmla="*/ 117 w 223"/>
                <a:gd name="T23" fmla="*/ 0 h 253"/>
                <a:gd name="T24" fmla="*/ 223 w 223"/>
                <a:gd name="T25" fmla="*/ 133 h 253"/>
                <a:gd name="T26" fmla="*/ 68 w 223"/>
                <a:gd name="T27" fmla="*/ 13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3" h="253">
                  <a:moveTo>
                    <a:pt x="117" y="48"/>
                  </a:moveTo>
                  <a:cubicBezTo>
                    <a:pt x="109" y="48"/>
                    <a:pt x="93" y="54"/>
                    <a:pt x="90" y="55"/>
                  </a:cubicBezTo>
                  <a:cubicBezTo>
                    <a:pt x="89" y="56"/>
                    <a:pt x="73" y="72"/>
                    <a:pt x="70" y="94"/>
                  </a:cubicBezTo>
                  <a:lnTo>
                    <a:pt x="165" y="94"/>
                  </a:lnTo>
                  <a:cubicBezTo>
                    <a:pt x="163" y="66"/>
                    <a:pt x="159" y="48"/>
                    <a:pt x="117" y="48"/>
                  </a:cubicBezTo>
                  <a:close/>
                  <a:moveTo>
                    <a:pt x="68" y="133"/>
                  </a:moveTo>
                  <a:cubicBezTo>
                    <a:pt x="70" y="166"/>
                    <a:pt x="94" y="199"/>
                    <a:pt x="131" y="199"/>
                  </a:cubicBezTo>
                  <a:cubicBezTo>
                    <a:pt x="156" y="199"/>
                    <a:pt x="184" y="188"/>
                    <a:pt x="214" y="164"/>
                  </a:cubicBezTo>
                  <a:lnTo>
                    <a:pt x="219" y="226"/>
                  </a:lnTo>
                  <a:cubicBezTo>
                    <a:pt x="191" y="243"/>
                    <a:pt x="165" y="253"/>
                    <a:pt x="118" y="253"/>
                  </a:cubicBezTo>
                  <a:cubicBezTo>
                    <a:pt x="51" y="253"/>
                    <a:pt x="0" y="205"/>
                    <a:pt x="0" y="127"/>
                  </a:cubicBezTo>
                  <a:cubicBezTo>
                    <a:pt x="0" y="48"/>
                    <a:pt x="49" y="0"/>
                    <a:pt x="117" y="0"/>
                  </a:cubicBezTo>
                  <a:cubicBezTo>
                    <a:pt x="199" y="0"/>
                    <a:pt x="223" y="44"/>
                    <a:pt x="223" y="133"/>
                  </a:cubicBezTo>
                  <a:lnTo>
                    <a:pt x="68" y="133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1" name="Freeform 82"/>
            <p:cNvSpPr>
              <a:spLocks noEditPoints="1"/>
            </p:cNvSpPr>
            <p:nvPr/>
          </p:nvSpPr>
          <p:spPr bwMode="auto">
            <a:xfrm>
              <a:off x="1708631" y="638914"/>
              <a:ext cx="21884" cy="106845"/>
            </a:xfrm>
            <a:custGeom>
              <a:avLst/>
              <a:gdLst>
                <a:gd name="T0" fmla="*/ 6 w 75"/>
                <a:gd name="T1" fmla="*/ 362 h 362"/>
                <a:gd name="T2" fmla="*/ 6 w 75"/>
                <a:gd name="T3" fmla="*/ 122 h 362"/>
                <a:gd name="T4" fmla="*/ 70 w 75"/>
                <a:gd name="T5" fmla="*/ 122 h 362"/>
                <a:gd name="T6" fmla="*/ 70 w 75"/>
                <a:gd name="T7" fmla="*/ 362 h 362"/>
                <a:gd name="T8" fmla="*/ 6 w 75"/>
                <a:gd name="T9" fmla="*/ 362 h 362"/>
                <a:gd name="T10" fmla="*/ 38 w 75"/>
                <a:gd name="T11" fmla="*/ 77 h 362"/>
                <a:gd name="T12" fmla="*/ 0 w 75"/>
                <a:gd name="T13" fmla="*/ 38 h 362"/>
                <a:gd name="T14" fmla="*/ 38 w 75"/>
                <a:gd name="T15" fmla="*/ 0 h 362"/>
                <a:gd name="T16" fmla="*/ 75 w 75"/>
                <a:gd name="T17" fmla="*/ 38 h 362"/>
                <a:gd name="T18" fmla="*/ 38 w 75"/>
                <a:gd name="T19" fmla="*/ 77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362">
                  <a:moveTo>
                    <a:pt x="6" y="362"/>
                  </a:moveTo>
                  <a:lnTo>
                    <a:pt x="6" y="122"/>
                  </a:lnTo>
                  <a:lnTo>
                    <a:pt x="70" y="122"/>
                  </a:lnTo>
                  <a:lnTo>
                    <a:pt x="70" y="362"/>
                  </a:lnTo>
                  <a:lnTo>
                    <a:pt x="6" y="362"/>
                  </a:lnTo>
                  <a:close/>
                  <a:moveTo>
                    <a:pt x="38" y="77"/>
                  </a:moveTo>
                  <a:cubicBezTo>
                    <a:pt x="18" y="77"/>
                    <a:pt x="0" y="59"/>
                    <a:pt x="0" y="38"/>
                  </a:cubicBezTo>
                  <a:cubicBezTo>
                    <a:pt x="0" y="17"/>
                    <a:pt x="18" y="0"/>
                    <a:pt x="38" y="0"/>
                  </a:cubicBezTo>
                  <a:cubicBezTo>
                    <a:pt x="59" y="0"/>
                    <a:pt x="75" y="17"/>
                    <a:pt x="75" y="38"/>
                  </a:cubicBezTo>
                  <a:cubicBezTo>
                    <a:pt x="75" y="59"/>
                    <a:pt x="59" y="77"/>
                    <a:pt x="38" y="77"/>
                  </a:cubicBez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2" name="Freeform 83"/>
            <p:cNvSpPr>
              <a:spLocks noEditPoints="1"/>
            </p:cNvSpPr>
            <p:nvPr/>
          </p:nvSpPr>
          <p:spPr bwMode="auto">
            <a:xfrm>
              <a:off x="1745962" y="673671"/>
              <a:ext cx="75950" cy="111994"/>
            </a:xfrm>
            <a:custGeom>
              <a:avLst/>
              <a:gdLst>
                <a:gd name="T0" fmla="*/ 115 w 260"/>
                <a:gd name="T1" fmla="*/ 48 h 383"/>
                <a:gd name="T2" fmla="*/ 84 w 260"/>
                <a:gd name="T3" fmla="*/ 57 h 383"/>
                <a:gd name="T4" fmla="*/ 72 w 260"/>
                <a:gd name="T5" fmla="*/ 92 h 383"/>
                <a:gd name="T6" fmla="*/ 115 w 260"/>
                <a:gd name="T7" fmla="*/ 136 h 383"/>
                <a:gd name="T8" fmla="*/ 145 w 260"/>
                <a:gd name="T9" fmla="*/ 128 h 383"/>
                <a:gd name="T10" fmla="*/ 158 w 260"/>
                <a:gd name="T11" fmla="*/ 92 h 383"/>
                <a:gd name="T12" fmla="*/ 115 w 260"/>
                <a:gd name="T13" fmla="*/ 48 h 383"/>
                <a:gd name="T14" fmla="*/ 149 w 260"/>
                <a:gd name="T15" fmla="*/ 270 h 383"/>
                <a:gd name="T16" fmla="*/ 86 w 260"/>
                <a:gd name="T17" fmla="*/ 273 h 383"/>
                <a:gd name="T18" fmla="*/ 60 w 260"/>
                <a:gd name="T19" fmla="*/ 308 h 383"/>
                <a:gd name="T20" fmla="*/ 110 w 260"/>
                <a:gd name="T21" fmla="*/ 333 h 383"/>
                <a:gd name="T22" fmla="*/ 183 w 260"/>
                <a:gd name="T23" fmla="*/ 286 h 383"/>
                <a:gd name="T24" fmla="*/ 149 w 260"/>
                <a:gd name="T25" fmla="*/ 270 h 383"/>
                <a:gd name="T26" fmla="*/ 221 w 260"/>
                <a:gd name="T27" fmla="*/ 64 h 383"/>
                <a:gd name="T28" fmla="*/ 225 w 260"/>
                <a:gd name="T29" fmla="*/ 91 h 383"/>
                <a:gd name="T30" fmla="*/ 114 w 260"/>
                <a:gd name="T31" fmla="*/ 186 h 383"/>
                <a:gd name="T32" fmla="*/ 82 w 260"/>
                <a:gd name="T33" fmla="*/ 182 h 383"/>
                <a:gd name="T34" fmla="*/ 67 w 260"/>
                <a:gd name="T35" fmla="*/ 206 h 383"/>
                <a:gd name="T36" fmla="*/ 80 w 260"/>
                <a:gd name="T37" fmla="*/ 218 h 383"/>
                <a:gd name="T38" fmla="*/ 155 w 260"/>
                <a:gd name="T39" fmla="*/ 215 h 383"/>
                <a:gd name="T40" fmla="*/ 248 w 260"/>
                <a:gd name="T41" fmla="*/ 278 h 383"/>
                <a:gd name="T42" fmla="*/ 104 w 260"/>
                <a:gd name="T43" fmla="*/ 383 h 383"/>
                <a:gd name="T44" fmla="*/ 0 w 260"/>
                <a:gd name="T45" fmla="*/ 325 h 383"/>
                <a:gd name="T46" fmla="*/ 43 w 260"/>
                <a:gd name="T47" fmla="*/ 267 h 383"/>
                <a:gd name="T48" fmla="*/ 6 w 260"/>
                <a:gd name="T49" fmla="*/ 224 h 383"/>
                <a:gd name="T50" fmla="*/ 54 w 260"/>
                <a:gd name="T51" fmla="*/ 169 h 383"/>
                <a:gd name="T52" fmla="*/ 4 w 260"/>
                <a:gd name="T53" fmla="*/ 91 h 383"/>
                <a:gd name="T54" fmla="*/ 114 w 260"/>
                <a:gd name="T55" fmla="*/ 0 h 383"/>
                <a:gd name="T56" fmla="*/ 178 w 260"/>
                <a:gd name="T57" fmla="*/ 18 h 383"/>
                <a:gd name="T58" fmla="*/ 260 w 260"/>
                <a:gd name="T59" fmla="*/ 9 h 383"/>
                <a:gd name="T60" fmla="*/ 260 w 260"/>
                <a:gd name="T61" fmla="*/ 64 h 383"/>
                <a:gd name="T62" fmla="*/ 221 w 260"/>
                <a:gd name="T63" fmla="*/ 64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0" h="383">
                  <a:moveTo>
                    <a:pt x="115" y="48"/>
                  </a:moveTo>
                  <a:cubicBezTo>
                    <a:pt x="98" y="48"/>
                    <a:pt x="87" y="54"/>
                    <a:pt x="84" y="57"/>
                  </a:cubicBezTo>
                  <a:cubicBezTo>
                    <a:pt x="81" y="59"/>
                    <a:pt x="72" y="73"/>
                    <a:pt x="72" y="92"/>
                  </a:cubicBezTo>
                  <a:cubicBezTo>
                    <a:pt x="72" y="118"/>
                    <a:pt x="88" y="136"/>
                    <a:pt x="115" y="136"/>
                  </a:cubicBezTo>
                  <a:cubicBezTo>
                    <a:pt x="130" y="136"/>
                    <a:pt x="143" y="129"/>
                    <a:pt x="145" y="128"/>
                  </a:cubicBezTo>
                  <a:cubicBezTo>
                    <a:pt x="148" y="125"/>
                    <a:pt x="158" y="115"/>
                    <a:pt x="158" y="92"/>
                  </a:cubicBezTo>
                  <a:cubicBezTo>
                    <a:pt x="158" y="66"/>
                    <a:pt x="146" y="48"/>
                    <a:pt x="115" y="48"/>
                  </a:cubicBezTo>
                  <a:close/>
                  <a:moveTo>
                    <a:pt x="149" y="270"/>
                  </a:moveTo>
                  <a:cubicBezTo>
                    <a:pt x="124" y="270"/>
                    <a:pt x="110" y="272"/>
                    <a:pt x="86" y="273"/>
                  </a:cubicBezTo>
                  <a:cubicBezTo>
                    <a:pt x="71" y="283"/>
                    <a:pt x="60" y="294"/>
                    <a:pt x="60" y="308"/>
                  </a:cubicBezTo>
                  <a:cubicBezTo>
                    <a:pt x="60" y="328"/>
                    <a:pt x="76" y="333"/>
                    <a:pt x="110" y="333"/>
                  </a:cubicBezTo>
                  <a:cubicBezTo>
                    <a:pt x="160" y="333"/>
                    <a:pt x="183" y="306"/>
                    <a:pt x="183" y="286"/>
                  </a:cubicBezTo>
                  <a:cubicBezTo>
                    <a:pt x="183" y="273"/>
                    <a:pt x="181" y="270"/>
                    <a:pt x="149" y="270"/>
                  </a:cubicBezTo>
                  <a:close/>
                  <a:moveTo>
                    <a:pt x="221" y="64"/>
                  </a:moveTo>
                  <a:cubicBezTo>
                    <a:pt x="224" y="73"/>
                    <a:pt x="225" y="79"/>
                    <a:pt x="225" y="91"/>
                  </a:cubicBezTo>
                  <a:cubicBezTo>
                    <a:pt x="225" y="148"/>
                    <a:pt x="182" y="186"/>
                    <a:pt x="114" y="186"/>
                  </a:cubicBezTo>
                  <a:cubicBezTo>
                    <a:pt x="104" y="186"/>
                    <a:pt x="95" y="185"/>
                    <a:pt x="82" y="182"/>
                  </a:cubicBezTo>
                  <a:cubicBezTo>
                    <a:pt x="73" y="190"/>
                    <a:pt x="67" y="195"/>
                    <a:pt x="67" y="206"/>
                  </a:cubicBezTo>
                  <a:cubicBezTo>
                    <a:pt x="67" y="215"/>
                    <a:pt x="74" y="218"/>
                    <a:pt x="80" y="218"/>
                  </a:cubicBezTo>
                  <a:cubicBezTo>
                    <a:pt x="106" y="218"/>
                    <a:pt x="129" y="215"/>
                    <a:pt x="155" y="215"/>
                  </a:cubicBezTo>
                  <a:cubicBezTo>
                    <a:pt x="213" y="215"/>
                    <a:pt x="248" y="223"/>
                    <a:pt x="248" y="278"/>
                  </a:cubicBezTo>
                  <a:cubicBezTo>
                    <a:pt x="248" y="348"/>
                    <a:pt x="173" y="383"/>
                    <a:pt x="104" y="383"/>
                  </a:cubicBezTo>
                  <a:cubicBezTo>
                    <a:pt x="47" y="383"/>
                    <a:pt x="0" y="373"/>
                    <a:pt x="0" y="325"/>
                  </a:cubicBezTo>
                  <a:cubicBezTo>
                    <a:pt x="0" y="290"/>
                    <a:pt x="26" y="276"/>
                    <a:pt x="43" y="267"/>
                  </a:cubicBezTo>
                  <a:cubicBezTo>
                    <a:pt x="29" y="263"/>
                    <a:pt x="6" y="252"/>
                    <a:pt x="6" y="224"/>
                  </a:cubicBezTo>
                  <a:cubicBezTo>
                    <a:pt x="6" y="199"/>
                    <a:pt x="35" y="186"/>
                    <a:pt x="54" y="169"/>
                  </a:cubicBezTo>
                  <a:cubicBezTo>
                    <a:pt x="23" y="152"/>
                    <a:pt x="4" y="133"/>
                    <a:pt x="4" y="91"/>
                  </a:cubicBezTo>
                  <a:cubicBezTo>
                    <a:pt x="4" y="39"/>
                    <a:pt x="49" y="0"/>
                    <a:pt x="114" y="0"/>
                  </a:cubicBezTo>
                  <a:cubicBezTo>
                    <a:pt x="147" y="0"/>
                    <a:pt x="163" y="9"/>
                    <a:pt x="178" y="18"/>
                  </a:cubicBezTo>
                  <a:cubicBezTo>
                    <a:pt x="190" y="18"/>
                    <a:pt x="228" y="18"/>
                    <a:pt x="260" y="9"/>
                  </a:cubicBezTo>
                  <a:lnTo>
                    <a:pt x="260" y="64"/>
                  </a:lnTo>
                  <a:lnTo>
                    <a:pt x="221" y="64"/>
                  </a:lnTo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16" name="Gruppieren 115"/>
          <p:cNvGrpSpPr/>
          <p:nvPr userDrawn="1"/>
        </p:nvGrpSpPr>
        <p:grpSpPr>
          <a:xfrm>
            <a:off x="42863" y="981075"/>
            <a:ext cx="2214934" cy="567198"/>
            <a:chOff x="42863" y="981075"/>
            <a:chExt cx="2214934" cy="567198"/>
          </a:xfrm>
        </p:grpSpPr>
        <p:grpSp>
          <p:nvGrpSpPr>
            <p:cNvPr id="117" name="Gruppieren 116"/>
            <p:cNvGrpSpPr/>
            <p:nvPr userDrawn="1"/>
          </p:nvGrpSpPr>
          <p:grpSpPr>
            <a:xfrm>
              <a:off x="42863" y="981075"/>
              <a:ext cx="656283" cy="337185"/>
              <a:chOff x="249555" y="1539240"/>
              <a:chExt cx="1935480" cy="994410"/>
            </a:xfrm>
          </p:grpSpPr>
          <p:sp>
            <p:nvSpPr>
              <p:cNvPr id="119" name="Freihandform 118"/>
              <p:cNvSpPr/>
              <p:nvPr userDrawn="1"/>
            </p:nvSpPr>
            <p:spPr>
              <a:xfrm>
                <a:off x="249555" y="1539240"/>
                <a:ext cx="699135" cy="994410"/>
              </a:xfrm>
              <a:custGeom>
                <a:avLst/>
                <a:gdLst>
                  <a:gd name="connsiteX0" fmla="*/ 0 w 699135"/>
                  <a:gd name="connsiteY0" fmla="*/ 691515 h 994410"/>
                  <a:gd name="connsiteX1" fmla="*/ 1905 w 699135"/>
                  <a:gd name="connsiteY1" fmla="*/ 0 h 994410"/>
                  <a:gd name="connsiteX2" fmla="*/ 123825 w 699135"/>
                  <a:gd name="connsiteY2" fmla="*/ 0 h 994410"/>
                  <a:gd name="connsiteX3" fmla="*/ 360045 w 699135"/>
                  <a:gd name="connsiteY3" fmla="*/ 358140 h 994410"/>
                  <a:gd name="connsiteX4" fmla="*/ 586740 w 699135"/>
                  <a:gd name="connsiteY4" fmla="*/ 1905 h 994410"/>
                  <a:gd name="connsiteX5" fmla="*/ 697230 w 699135"/>
                  <a:gd name="connsiteY5" fmla="*/ 1905 h 994410"/>
                  <a:gd name="connsiteX6" fmla="*/ 699135 w 699135"/>
                  <a:gd name="connsiteY6" fmla="*/ 994410 h 994410"/>
                  <a:gd name="connsiteX7" fmla="*/ 582930 w 699135"/>
                  <a:gd name="connsiteY7" fmla="*/ 994410 h 994410"/>
                  <a:gd name="connsiteX8" fmla="*/ 582930 w 699135"/>
                  <a:gd name="connsiteY8" fmla="*/ 198120 h 994410"/>
                  <a:gd name="connsiteX9" fmla="*/ 388620 w 699135"/>
                  <a:gd name="connsiteY9" fmla="*/ 502920 h 994410"/>
                  <a:gd name="connsiteX10" fmla="*/ 329565 w 699135"/>
                  <a:gd name="connsiteY10" fmla="*/ 502920 h 994410"/>
                  <a:gd name="connsiteX11" fmla="*/ 120015 w 699135"/>
                  <a:gd name="connsiteY11" fmla="*/ 194310 h 994410"/>
                  <a:gd name="connsiteX12" fmla="*/ 123825 w 699135"/>
                  <a:gd name="connsiteY12" fmla="*/ 691515 h 994410"/>
                  <a:gd name="connsiteX13" fmla="*/ 0 w 699135"/>
                  <a:gd name="connsiteY13" fmla="*/ 691515 h 994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99135" h="994410">
                    <a:moveTo>
                      <a:pt x="0" y="691515"/>
                    </a:moveTo>
                    <a:lnTo>
                      <a:pt x="1905" y="0"/>
                    </a:lnTo>
                    <a:lnTo>
                      <a:pt x="123825" y="0"/>
                    </a:lnTo>
                    <a:lnTo>
                      <a:pt x="360045" y="358140"/>
                    </a:lnTo>
                    <a:lnTo>
                      <a:pt x="586740" y="1905"/>
                    </a:lnTo>
                    <a:lnTo>
                      <a:pt x="697230" y="1905"/>
                    </a:lnTo>
                    <a:lnTo>
                      <a:pt x="699135" y="994410"/>
                    </a:lnTo>
                    <a:lnTo>
                      <a:pt x="582930" y="994410"/>
                    </a:lnTo>
                    <a:lnTo>
                      <a:pt x="582930" y="198120"/>
                    </a:lnTo>
                    <a:lnTo>
                      <a:pt x="388620" y="502920"/>
                    </a:lnTo>
                    <a:lnTo>
                      <a:pt x="329565" y="502920"/>
                    </a:lnTo>
                    <a:lnTo>
                      <a:pt x="120015" y="194310"/>
                    </a:lnTo>
                    <a:lnTo>
                      <a:pt x="123825" y="691515"/>
                    </a:lnTo>
                    <a:lnTo>
                      <a:pt x="0" y="69151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0" name="Freihandform 119"/>
              <p:cNvSpPr/>
              <p:nvPr userDrawn="1"/>
            </p:nvSpPr>
            <p:spPr>
              <a:xfrm>
                <a:off x="1009651" y="1849755"/>
                <a:ext cx="400050" cy="680085"/>
              </a:xfrm>
              <a:custGeom>
                <a:avLst/>
                <a:gdLst>
                  <a:gd name="connsiteX0" fmla="*/ 0 w 401955"/>
                  <a:gd name="connsiteY0" fmla="*/ 285750 h 680085"/>
                  <a:gd name="connsiteX1" fmla="*/ 293370 w 401955"/>
                  <a:gd name="connsiteY1" fmla="*/ 287655 h 680085"/>
                  <a:gd name="connsiteX2" fmla="*/ 293370 w 401955"/>
                  <a:gd name="connsiteY2" fmla="*/ 0 h 680085"/>
                  <a:gd name="connsiteX3" fmla="*/ 401955 w 401955"/>
                  <a:gd name="connsiteY3" fmla="*/ 0 h 680085"/>
                  <a:gd name="connsiteX4" fmla="*/ 401955 w 401955"/>
                  <a:gd name="connsiteY4" fmla="*/ 680085 h 680085"/>
                  <a:gd name="connsiteX5" fmla="*/ 291465 w 401955"/>
                  <a:gd name="connsiteY5" fmla="*/ 680085 h 680085"/>
                  <a:gd name="connsiteX6" fmla="*/ 291465 w 401955"/>
                  <a:gd name="connsiteY6" fmla="*/ 379095 h 680085"/>
                  <a:gd name="connsiteX7" fmla="*/ 1905 w 401955"/>
                  <a:gd name="connsiteY7" fmla="*/ 379095 h 680085"/>
                  <a:gd name="connsiteX8" fmla="*/ 0 w 401955"/>
                  <a:gd name="connsiteY8" fmla="*/ 285750 h 680085"/>
                  <a:gd name="connsiteX0" fmla="*/ 0 w 400050"/>
                  <a:gd name="connsiteY0" fmla="*/ 287655 h 680085"/>
                  <a:gd name="connsiteX1" fmla="*/ 291465 w 400050"/>
                  <a:gd name="connsiteY1" fmla="*/ 287655 h 680085"/>
                  <a:gd name="connsiteX2" fmla="*/ 291465 w 400050"/>
                  <a:gd name="connsiteY2" fmla="*/ 0 h 680085"/>
                  <a:gd name="connsiteX3" fmla="*/ 400050 w 400050"/>
                  <a:gd name="connsiteY3" fmla="*/ 0 h 680085"/>
                  <a:gd name="connsiteX4" fmla="*/ 400050 w 400050"/>
                  <a:gd name="connsiteY4" fmla="*/ 680085 h 680085"/>
                  <a:gd name="connsiteX5" fmla="*/ 289560 w 400050"/>
                  <a:gd name="connsiteY5" fmla="*/ 680085 h 680085"/>
                  <a:gd name="connsiteX6" fmla="*/ 289560 w 400050"/>
                  <a:gd name="connsiteY6" fmla="*/ 379095 h 680085"/>
                  <a:gd name="connsiteX7" fmla="*/ 0 w 400050"/>
                  <a:gd name="connsiteY7" fmla="*/ 379095 h 680085"/>
                  <a:gd name="connsiteX8" fmla="*/ 0 w 400050"/>
                  <a:gd name="connsiteY8" fmla="*/ 287655 h 68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0050" h="680085">
                    <a:moveTo>
                      <a:pt x="0" y="287655"/>
                    </a:moveTo>
                    <a:lnTo>
                      <a:pt x="291465" y="287655"/>
                    </a:lnTo>
                    <a:lnTo>
                      <a:pt x="291465" y="0"/>
                    </a:lnTo>
                    <a:lnTo>
                      <a:pt x="400050" y="0"/>
                    </a:lnTo>
                    <a:lnTo>
                      <a:pt x="400050" y="680085"/>
                    </a:lnTo>
                    <a:lnTo>
                      <a:pt x="289560" y="680085"/>
                    </a:lnTo>
                    <a:lnTo>
                      <a:pt x="289560" y="379095"/>
                    </a:lnTo>
                    <a:lnTo>
                      <a:pt x="0" y="379095"/>
                    </a:lnTo>
                    <a:lnTo>
                      <a:pt x="0" y="28765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1" name="Freihandform 120"/>
              <p:cNvSpPr/>
              <p:nvPr userDrawn="1"/>
            </p:nvSpPr>
            <p:spPr>
              <a:xfrm>
                <a:off x="1604010" y="1541145"/>
                <a:ext cx="114300" cy="691515"/>
              </a:xfrm>
              <a:custGeom>
                <a:avLst/>
                <a:gdLst>
                  <a:gd name="connsiteX0" fmla="*/ 0 w 114300"/>
                  <a:gd name="connsiteY0" fmla="*/ 691515 h 691515"/>
                  <a:gd name="connsiteX1" fmla="*/ 0 w 114300"/>
                  <a:gd name="connsiteY1" fmla="*/ 0 h 691515"/>
                  <a:gd name="connsiteX2" fmla="*/ 114300 w 114300"/>
                  <a:gd name="connsiteY2" fmla="*/ 0 h 691515"/>
                  <a:gd name="connsiteX3" fmla="*/ 114300 w 114300"/>
                  <a:gd name="connsiteY3" fmla="*/ 691515 h 691515"/>
                  <a:gd name="connsiteX4" fmla="*/ 0 w 114300"/>
                  <a:gd name="connsiteY4" fmla="*/ 691515 h 691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691515">
                    <a:moveTo>
                      <a:pt x="0" y="691515"/>
                    </a:moveTo>
                    <a:lnTo>
                      <a:pt x="0" y="0"/>
                    </a:lnTo>
                    <a:lnTo>
                      <a:pt x="114300" y="0"/>
                    </a:lnTo>
                    <a:lnTo>
                      <a:pt x="114300" y="691515"/>
                    </a:lnTo>
                    <a:lnTo>
                      <a:pt x="0" y="69151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2" name="Freihandform 121"/>
              <p:cNvSpPr/>
              <p:nvPr userDrawn="1"/>
            </p:nvSpPr>
            <p:spPr>
              <a:xfrm>
                <a:off x="1779270" y="1539240"/>
                <a:ext cx="405765" cy="697230"/>
              </a:xfrm>
              <a:custGeom>
                <a:avLst/>
                <a:gdLst>
                  <a:gd name="connsiteX0" fmla="*/ 1905 w 405765"/>
                  <a:gd name="connsiteY0" fmla="*/ 297180 h 697230"/>
                  <a:gd name="connsiteX1" fmla="*/ 297180 w 405765"/>
                  <a:gd name="connsiteY1" fmla="*/ 297180 h 697230"/>
                  <a:gd name="connsiteX2" fmla="*/ 297180 w 405765"/>
                  <a:gd name="connsiteY2" fmla="*/ 0 h 697230"/>
                  <a:gd name="connsiteX3" fmla="*/ 405765 w 405765"/>
                  <a:gd name="connsiteY3" fmla="*/ 0 h 697230"/>
                  <a:gd name="connsiteX4" fmla="*/ 405765 w 405765"/>
                  <a:gd name="connsiteY4" fmla="*/ 697230 h 697230"/>
                  <a:gd name="connsiteX5" fmla="*/ 295275 w 405765"/>
                  <a:gd name="connsiteY5" fmla="*/ 697230 h 697230"/>
                  <a:gd name="connsiteX6" fmla="*/ 295275 w 405765"/>
                  <a:gd name="connsiteY6" fmla="*/ 386715 h 697230"/>
                  <a:gd name="connsiteX7" fmla="*/ 0 w 405765"/>
                  <a:gd name="connsiteY7" fmla="*/ 386715 h 697230"/>
                  <a:gd name="connsiteX8" fmla="*/ 1905 w 405765"/>
                  <a:gd name="connsiteY8" fmla="*/ 297180 h 69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5765" h="697230">
                    <a:moveTo>
                      <a:pt x="1905" y="297180"/>
                    </a:moveTo>
                    <a:lnTo>
                      <a:pt x="297180" y="297180"/>
                    </a:lnTo>
                    <a:lnTo>
                      <a:pt x="297180" y="0"/>
                    </a:lnTo>
                    <a:lnTo>
                      <a:pt x="405765" y="0"/>
                    </a:lnTo>
                    <a:lnTo>
                      <a:pt x="405765" y="697230"/>
                    </a:lnTo>
                    <a:lnTo>
                      <a:pt x="295275" y="697230"/>
                    </a:lnTo>
                    <a:lnTo>
                      <a:pt x="295275" y="386715"/>
                    </a:lnTo>
                    <a:lnTo>
                      <a:pt x="0" y="386715"/>
                    </a:lnTo>
                    <a:lnTo>
                      <a:pt x="1905" y="29718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18" name="Textfeld 117"/>
            <p:cNvSpPr txBox="1"/>
            <p:nvPr userDrawn="1"/>
          </p:nvSpPr>
          <p:spPr>
            <a:xfrm>
              <a:off x="686854" y="1163552"/>
              <a:ext cx="1570943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50" b="1" spc="-30" baseline="0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Hannover </a:t>
              </a:r>
              <a:r>
                <a:rPr lang="de-DE" sz="950" b="1" spc="-30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Medical School</a:t>
              </a:r>
              <a:br>
                <a:rPr lang="de-DE" sz="950" b="1" spc="-30" baseline="0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</a:br>
              <a:endParaRPr lang="de-DE" sz="950" b="1" spc="-3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7" name="Datumsplatzhalter 3"/>
          <p:cNvSpPr>
            <a:spLocks noGrp="1"/>
          </p:cNvSpPr>
          <p:nvPr>
            <p:ph type="dt" sz="half" idx="2"/>
          </p:nvPr>
        </p:nvSpPr>
        <p:spPr>
          <a:xfrm>
            <a:off x="71400" y="6484331"/>
            <a:ext cx="1980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A4ACA57-E7EC-4456-B838-E4C2EF86D7D2}" type="datetime1">
              <a:rPr lang="de-DE" smtClean="0"/>
              <a:t>18.06.2025</a:t>
            </a:fld>
            <a:endParaRPr lang="de-DE" dirty="0"/>
          </a:p>
        </p:txBody>
      </p:sp>
      <p:sp>
        <p:nvSpPr>
          <p:cNvPr id="10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61652" y="6484331"/>
            <a:ext cx="4680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0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642276" y="6484331"/>
            <a:ext cx="720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7EC8701-1F0A-4819-AC15-82F56C4331F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531572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RI EN - Standard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1081088" y="765175"/>
            <a:ext cx="8062912" cy="53975"/>
          </a:xfrm>
          <a:prstGeom prst="rect">
            <a:avLst/>
          </a:prstGeom>
          <a:solidFill>
            <a:srgbClr val="BE1E3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>
              <a:solidFill>
                <a:prstClr val="white"/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0" y="765175"/>
            <a:ext cx="1008063" cy="53975"/>
          </a:xfrm>
          <a:prstGeom prst="rect">
            <a:avLst/>
          </a:prstGeom>
          <a:solidFill>
            <a:srgbClr val="786E6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Rechteck 5"/>
          <p:cNvSpPr/>
          <p:nvPr userDrawn="1"/>
        </p:nvSpPr>
        <p:spPr>
          <a:xfrm>
            <a:off x="0" y="6402388"/>
            <a:ext cx="7286625" cy="53975"/>
          </a:xfrm>
          <a:prstGeom prst="rect">
            <a:avLst/>
          </a:prstGeom>
          <a:solidFill>
            <a:srgbClr val="BE1E3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>
              <a:solidFill>
                <a:prstClr val="white"/>
              </a:solidFill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461938" y="152400"/>
            <a:ext cx="8520650" cy="439718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rgbClr val="786E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71400" y="6484331"/>
            <a:ext cx="1980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786E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08.10.2024</a:t>
            </a: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61652" y="6484331"/>
            <a:ext cx="4680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786E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Lehrveranstaltungen am PLRI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642276" y="6484331"/>
            <a:ext cx="720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786E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grpSp>
        <p:nvGrpSpPr>
          <p:cNvPr id="11" name="Gruppieren 25"/>
          <p:cNvGrpSpPr/>
          <p:nvPr userDrawn="1"/>
        </p:nvGrpSpPr>
        <p:grpSpPr>
          <a:xfrm>
            <a:off x="7362372" y="6047440"/>
            <a:ext cx="1781628" cy="700975"/>
            <a:chOff x="35496" y="1712878"/>
            <a:chExt cx="9668791" cy="3804146"/>
          </a:xfrm>
        </p:grpSpPr>
        <p:grpSp>
          <p:nvGrpSpPr>
            <p:cNvPr id="12" name="Gruppieren 23"/>
            <p:cNvGrpSpPr/>
            <p:nvPr/>
          </p:nvGrpSpPr>
          <p:grpSpPr>
            <a:xfrm>
              <a:off x="35496" y="1712878"/>
              <a:ext cx="4157885" cy="3203758"/>
              <a:chOff x="35496" y="1712878"/>
              <a:chExt cx="4157885" cy="3203758"/>
            </a:xfrm>
          </p:grpSpPr>
          <p:sp>
            <p:nvSpPr>
              <p:cNvPr id="15" name="PLRI MHH Quadrat"/>
              <p:cNvSpPr/>
              <p:nvPr/>
            </p:nvSpPr>
            <p:spPr>
              <a:xfrm>
                <a:off x="35496" y="3020762"/>
                <a:ext cx="947324" cy="947324"/>
              </a:xfrm>
              <a:prstGeom prst="roundRect">
                <a:avLst>
                  <a:gd name="adj" fmla="val 7687"/>
                </a:avLst>
              </a:prstGeom>
              <a:solidFill>
                <a:srgbClr val="786E6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6" name="PLRI TU Quadrat"/>
              <p:cNvSpPr/>
              <p:nvPr/>
            </p:nvSpPr>
            <p:spPr>
              <a:xfrm>
                <a:off x="960380" y="3969312"/>
                <a:ext cx="947324" cy="947324"/>
              </a:xfrm>
              <a:prstGeom prst="roundRect">
                <a:avLst>
                  <a:gd name="adj" fmla="val 7687"/>
                </a:avLst>
              </a:prstGeom>
              <a:solidFill>
                <a:srgbClr val="BE1E3C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grpSp>
            <p:nvGrpSpPr>
              <p:cNvPr id="17" name="Gruppieren 22"/>
              <p:cNvGrpSpPr/>
              <p:nvPr/>
            </p:nvGrpSpPr>
            <p:grpSpPr>
              <a:xfrm>
                <a:off x="1934866" y="1712878"/>
                <a:ext cx="2258515" cy="2258515"/>
                <a:chOff x="1934866" y="1712878"/>
                <a:chExt cx="2258515" cy="2258515"/>
              </a:xfrm>
            </p:grpSpPr>
            <p:sp>
              <p:nvSpPr>
                <p:cNvPr id="18" name="PLRI großes Quadrat"/>
                <p:cNvSpPr/>
                <p:nvPr/>
              </p:nvSpPr>
              <p:spPr>
                <a:xfrm>
                  <a:off x="1934866" y="1712878"/>
                  <a:ext cx="2258515" cy="2258515"/>
                </a:xfrm>
                <a:prstGeom prst="roundRect">
                  <a:avLst>
                    <a:gd name="adj" fmla="val 4558"/>
                  </a:avLst>
                </a:prstGeom>
                <a:solidFill>
                  <a:srgbClr val="BE1E3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grpSp>
              <p:nvGrpSpPr>
                <p:cNvPr id="19" name="Gruppieren 21"/>
                <p:cNvGrpSpPr/>
                <p:nvPr/>
              </p:nvGrpSpPr>
              <p:grpSpPr>
                <a:xfrm>
                  <a:off x="2157414" y="2665860"/>
                  <a:ext cx="1802605" cy="697035"/>
                  <a:chOff x="2157414" y="2665860"/>
                  <a:chExt cx="1802605" cy="697035"/>
                </a:xfrm>
              </p:grpSpPr>
              <p:sp>
                <p:nvSpPr>
                  <p:cNvPr id="20" name="PLRI I"/>
                  <p:cNvSpPr/>
                  <p:nvPr/>
                </p:nvSpPr>
                <p:spPr>
                  <a:xfrm>
                    <a:off x="3805238" y="2688431"/>
                    <a:ext cx="154781" cy="671513"/>
                  </a:xfrm>
                  <a:custGeom>
                    <a:avLst/>
                    <a:gdLst>
                      <a:gd name="connsiteX0" fmla="*/ 0 w 154781"/>
                      <a:gd name="connsiteY0" fmla="*/ 0 h 671513"/>
                      <a:gd name="connsiteX1" fmla="*/ 154781 w 154781"/>
                      <a:gd name="connsiteY1" fmla="*/ 0 h 671513"/>
                      <a:gd name="connsiteX2" fmla="*/ 154781 w 154781"/>
                      <a:gd name="connsiteY2" fmla="*/ 671513 h 671513"/>
                      <a:gd name="connsiteX3" fmla="*/ 0 w 154781"/>
                      <a:gd name="connsiteY3" fmla="*/ 671513 h 671513"/>
                      <a:gd name="connsiteX4" fmla="*/ 0 w 154781"/>
                      <a:gd name="connsiteY4" fmla="*/ 0 h 671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4781" h="671513">
                        <a:moveTo>
                          <a:pt x="0" y="0"/>
                        </a:moveTo>
                        <a:lnTo>
                          <a:pt x="154781" y="0"/>
                        </a:lnTo>
                        <a:lnTo>
                          <a:pt x="154781" y="671513"/>
                        </a:lnTo>
                        <a:lnTo>
                          <a:pt x="0" y="671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/>
                  </a:p>
                </p:txBody>
              </p:sp>
              <p:grpSp>
                <p:nvGrpSpPr>
                  <p:cNvPr id="21" name="Gruppieren 20"/>
                  <p:cNvGrpSpPr/>
                  <p:nvPr/>
                </p:nvGrpSpPr>
                <p:grpSpPr>
                  <a:xfrm>
                    <a:off x="3181176" y="2665860"/>
                    <a:ext cx="530123" cy="691704"/>
                    <a:chOff x="3181176" y="2665860"/>
                    <a:chExt cx="530123" cy="691704"/>
                  </a:xfrm>
                </p:grpSpPr>
                <p:sp>
                  <p:nvSpPr>
                    <p:cNvPr id="26" name="PLRI R außen"/>
                    <p:cNvSpPr/>
                    <p:nvPr/>
                  </p:nvSpPr>
                  <p:spPr>
                    <a:xfrm>
                      <a:off x="3181176" y="2665860"/>
                      <a:ext cx="530123" cy="691704"/>
                    </a:xfrm>
                    <a:custGeom>
                      <a:avLst/>
                      <a:gdLst>
                        <a:gd name="connsiteX0" fmla="*/ 0 w 216693"/>
                        <a:gd name="connsiteY0" fmla="*/ 676275 h 676275"/>
                        <a:gd name="connsiteX1" fmla="*/ 2381 w 216693"/>
                        <a:gd name="connsiteY1" fmla="*/ 4762 h 676275"/>
                        <a:gd name="connsiteX2" fmla="*/ 216693 w 216693"/>
                        <a:gd name="connsiteY2" fmla="*/ 0 h 676275"/>
                        <a:gd name="connsiteX3" fmla="*/ 157162 w 216693"/>
                        <a:gd name="connsiteY3" fmla="*/ 454819 h 676275"/>
                        <a:gd name="connsiteX4" fmla="*/ 159543 w 216693"/>
                        <a:gd name="connsiteY4" fmla="*/ 676275 h 676275"/>
                        <a:gd name="connsiteX5" fmla="*/ 0 w 216693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5098"/>
                        <a:gd name="connsiteY0" fmla="*/ 676275 h 676275"/>
                        <a:gd name="connsiteX1" fmla="*/ 2381 w 565098"/>
                        <a:gd name="connsiteY1" fmla="*/ 4762 h 676275"/>
                        <a:gd name="connsiteX2" fmla="*/ 216693 w 565098"/>
                        <a:gd name="connsiteY2" fmla="*/ 0 h 676275"/>
                        <a:gd name="connsiteX3" fmla="*/ 157162 w 565098"/>
                        <a:gd name="connsiteY3" fmla="*/ 454819 h 676275"/>
                        <a:gd name="connsiteX4" fmla="*/ 159543 w 565098"/>
                        <a:gd name="connsiteY4" fmla="*/ 676275 h 676275"/>
                        <a:gd name="connsiteX5" fmla="*/ 0 w 565098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6189"/>
                        <a:gd name="connsiteY0" fmla="*/ 676275 h 676275"/>
                        <a:gd name="connsiteX1" fmla="*/ 2381 w 566189"/>
                        <a:gd name="connsiteY1" fmla="*/ 4762 h 676275"/>
                        <a:gd name="connsiteX2" fmla="*/ 216693 w 566189"/>
                        <a:gd name="connsiteY2" fmla="*/ 0 h 676275"/>
                        <a:gd name="connsiteX3" fmla="*/ 157162 w 566189"/>
                        <a:gd name="connsiteY3" fmla="*/ 454819 h 676275"/>
                        <a:gd name="connsiteX4" fmla="*/ 159543 w 566189"/>
                        <a:gd name="connsiteY4" fmla="*/ 676275 h 676275"/>
                        <a:gd name="connsiteX5" fmla="*/ 0 w 566189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94679 w 597691"/>
                        <a:gd name="connsiteY3" fmla="*/ 388243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4954 w 597691"/>
                        <a:gd name="connsiteY3" fmla="*/ 412527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87298"/>
                        <a:gd name="connsiteY0" fmla="*/ 676275 h 676275"/>
                        <a:gd name="connsiteX1" fmla="*/ 2381 w 587298"/>
                        <a:gd name="connsiteY1" fmla="*/ 4762 h 676275"/>
                        <a:gd name="connsiteX2" fmla="*/ 216693 w 587298"/>
                        <a:gd name="connsiteY2" fmla="*/ 0 h 676275"/>
                        <a:gd name="connsiteX3" fmla="*/ 154954 w 587298"/>
                        <a:gd name="connsiteY3" fmla="*/ 412527 h 676275"/>
                        <a:gd name="connsiteX4" fmla="*/ 159543 w 587298"/>
                        <a:gd name="connsiteY4" fmla="*/ 676275 h 676275"/>
                        <a:gd name="connsiteX5" fmla="*/ 0 w 587298"/>
                        <a:gd name="connsiteY5" fmla="*/ 676275 h 676275"/>
                        <a:gd name="connsiteX0" fmla="*/ 0 w 550711"/>
                        <a:gd name="connsiteY0" fmla="*/ 686098 h 686098"/>
                        <a:gd name="connsiteX1" fmla="*/ 2381 w 550711"/>
                        <a:gd name="connsiteY1" fmla="*/ 14585 h 686098"/>
                        <a:gd name="connsiteX2" fmla="*/ 216693 w 550711"/>
                        <a:gd name="connsiteY2" fmla="*/ 9823 h 686098"/>
                        <a:gd name="connsiteX3" fmla="*/ 154954 w 550711"/>
                        <a:gd name="connsiteY3" fmla="*/ 422350 h 686098"/>
                        <a:gd name="connsiteX4" fmla="*/ 159543 w 550711"/>
                        <a:gd name="connsiteY4" fmla="*/ 686098 h 686098"/>
                        <a:gd name="connsiteX5" fmla="*/ 0 w 550711"/>
                        <a:gd name="connsiteY5" fmla="*/ 686098 h 686098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216693 w 598038"/>
                        <a:gd name="connsiteY2" fmla="*/ 23168 h 699443"/>
                        <a:gd name="connsiteX3" fmla="*/ 154954 w 598038"/>
                        <a:gd name="connsiteY3" fmla="*/ 435695 h 699443"/>
                        <a:gd name="connsiteX4" fmla="*/ 159543 w 598038"/>
                        <a:gd name="connsiteY4" fmla="*/ 699443 h 699443"/>
                        <a:gd name="connsiteX5" fmla="*/ 0 w 598038"/>
                        <a:gd name="connsiteY5" fmla="*/ 699443 h 699443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216693 w 598038"/>
                        <a:gd name="connsiteY2" fmla="*/ 23168 h 699443"/>
                        <a:gd name="connsiteX3" fmla="*/ 154954 w 598038"/>
                        <a:gd name="connsiteY3" fmla="*/ 435695 h 699443"/>
                        <a:gd name="connsiteX4" fmla="*/ 159543 w 598038"/>
                        <a:gd name="connsiteY4" fmla="*/ 699443 h 699443"/>
                        <a:gd name="connsiteX5" fmla="*/ 0 w 598038"/>
                        <a:gd name="connsiteY5" fmla="*/ 699443 h 699443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176386 w 598038"/>
                        <a:gd name="connsiteY2" fmla="*/ 21358 h 699443"/>
                        <a:gd name="connsiteX3" fmla="*/ 216693 w 598038"/>
                        <a:gd name="connsiteY3" fmla="*/ 23168 h 699443"/>
                        <a:gd name="connsiteX4" fmla="*/ 154954 w 598038"/>
                        <a:gd name="connsiteY4" fmla="*/ 435695 h 699443"/>
                        <a:gd name="connsiteX5" fmla="*/ 159543 w 598038"/>
                        <a:gd name="connsiteY5" fmla="*/ 699443 h 699443"/>
                        <a:gd name="connsiteX6" fmla="*/ 0 w 598038"/>
                        <a:gd name="connsiteY6" fmla="*/ 699443 h 699443"/>
                        <a:gd name="connsiteX0" fmla="*/ 0 w 598038"/>
                        <a:gd name="connsiteY0" fmla="*/ 699443 h 699443"/>
                        <a:gd name="connsiteX1" fmla="*/ 2381 w 598038"/>
                        <a:gd name="connsiteY1" fmla="*/ 27930 h 699443"/>
                        <a:gd name="connsiteX2" fmla="*/ 216693 w 598038"/>
                        <a:gd name="connsiteY2" fmla="*/ 23168 h 699443"/>
                        <a:gd name="connsiteX3" fmla="*/ 154954 w 598038"/>
                        <a:gd name="connsiteY3" fmla="*/ 435695 h 699443"/>
                        <a:gd name="connsiteX4" fmla="*/ 159543 w 598038"/>
                        <a:gd name="connsiteY4" fmla="*/ 699443 h 699443"/>
                        <a:gd name="connsiteX5" fmla="*/ 0 w 598038"/>
                        <a:gd name="connsiteY5" fmla="*/ 699443 h 699443"/>
                        <a:gd name="connsiteX0" fmla="*/ 0 w 620040"/>
                        <a:gd name="connsiteY0" fmla="*/ 671513 h 671513"/>
                        <a:gd name="connsiteX1" fmla="*/ 2381 w 620040"/>
                        <a:gd name="connsiteY1" fmla="*/ 0 h 671513"/>
                        <a:gd name="connsiteX2" fmla="*/ 238695 w 620040"/>
                        <a:gd name="connsiteY2" fmla="*/ 23442 h 671513"/>
                        <a:gd name="connsiteX3" fmla="*/ 154954 w 620040"/>
                        <a:gd name="connsiteY3" fmla="*/ 407765 h 671513"/>
                        <a:gd name="connsiteX4" fmla="*/ 159543 w 620040"/>
                        <a:gd name="connsiteY4" fmla="*/ 671513 h 671513"/>
                        <a:gd name="connsiteX5" fmla="*/ 0 w 620040"/>
                        <a:gd name="connsiteY5" fmla="*/ 671513 h 671513"/>
                        <a:gd name="connsiteX0" fmla="*/ 0 w 617262"/>
                        <a:gd name="connsiteY0" fmla="*/ 694109 h 694109"/>
                        <a:gd name="connsiteX1" fmla="*/ 2381 w 617262"/>
                        <a:gd name="connsiteY1" fmla="*/ 22596 h 694109"/>
                        <a:gd name="connsiteX2" fmla="*/ 235917 w 617262"/>
                        <a:gd name="connsiteY2" fmla="*/ 23168 h 694109"/>
                        <a:gd name="connsiteX3" fmla="*/ 154954 w 617262"/>
                        <a:gd name="connsiteY3" fmla="*/ 430361 h 694109"/>
                        <a:gd name="connsiteX4" fmla="*/ 159543 w 617262"/>
                        <a:gd name="connsiteY4" fmla="*/ 694109 h 694109"/>
                        <a:gd name="connsiteX5" fmla="*/ 0 w 617262"/>
                        <a:gd name="connsiteY5" fmla="*/ 694109 h 694109"/>
                        <a:gd name="connsiteX0" fmla="*/ 0 w 578294"/>
                        <a:gd name="connsiteY0" fmla="*/ 671513 h 671513"/>
                        <a:gd name="connsiteX1" fmla="*/ 2381 w 578294"/>
                        <a:gd name="connsiteY1" fmla="*/ 0 h 671513"/>
                        <a:gd name="connsiteX2" fmla="*/ 235917 w 578294"/>
                        <a:gd name="connsiteY2" fmla="*/ 572 h 671513"/>
                        <a:gd name="connsiteX3" fmla="*/ 154954 w 578294"/>
                        <a:gd name="connsiteY3" fmla="*/ 407765 h 671513"/>
                        <a:gd name="connsiteX4" fmla="*/ 159543 w 578294"/>
                        <a:gd name="connsiteY4" fmla="*/ 671513 h 671513"/>
                        <a:gd name="connsiteX5" fmla="*/ 0 w 578294"/>
                        <a:gd name="connsiteY5" fmla="*/ 671513 h 671513"/>
                        <a:gd name="connsiteX0" fmla="*/ 0 w 548851"/>
                        <a:gd name="connsiteY0" fmla="*/ 671513 h 671513"/>
                        <a:gd name="connsiteX1" fmla="*/ 2381 w 548851"/>
                        <a:gd name="connsiteY1" fmla="*/ 0 h 671513"/>
                        <a:gd name="connsiteX2" fmla="*/ 235917 w 548851"/>
                        <a:gd name="connsiteY2" fmla="*/ 572 h 671513"/>
                        <a:gd name="connsiteX3" fmla="*/ 154954 w 548851"/>
                        <a:gd name="connsiteY3" fmla="*/ 407765 h 671513"/>
                        <a:gd name="connsiteX4" fmla="*/ 159543 w 548851"/>
                        <a:gd name="connsiteY4" fmla="*/ 671513 h 671513"/>
                        <a:gd name="connsiteX5" fmla="*/ 0 w 548851"/>
                        <a:gd name="connsiteY5" fmla="*/ 671513 h 671513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154954 w 577128"/>
                        <a:gd name="connsiteY3" fmla="*/ 410294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154954 w 577128"/>
                        <a:gd name="connsiteY3" fmla="*/ 410294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687511"/>
                        <a:gd name="connsiteY0" fmla="*/ 674042 h 674042"/>
                        <a:gd name="connsiteX1" fmla="*/ 2381 w 687511"/>
                        <a:gd name="connsiteY1" fmla="*/ 2529 h 674042"/>
                        <a:gd name="connsiteX2" fmla="*/ 235917 w 687511"/>
                        <a:gd name="connsiteY2" fmla="*/ 3101 h 674042"/>
                        <a:gd name="connsiteX3" fmla="*/ 310703 w 687511"/>
                        <a:gd name="connsiteY3" fmla="*/ 386011 h 674042"/>
                        <a:gd name="connsiteX4" fmla="*/ 159543 w 687511"/>
                        <a:gd name="connsiteY4" fmla="*/ 674042 h 674042"/>
                        <a:gd name="connsiteX5" fmla="*/ 0 w 687511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577128"/>
                        <a:gd name="connsiteY0" fmla="*/ 674042 h 674042"/>
                        <a:gd name="connsiteX1" fmla="*/ 2381 w 577128"/>
                        <a:gd name="connsiteY1" fmla="*/ 2529 h 674042"/>
                        <a:gd name="connsiteX2" fmla="*/ 235917 w 577128"/>
                        <a:gd name="connsiteY2" fmla="*/ 3101 h 674042"/>
                        <a:gd name="connsiteX3" fmla="*/ 310703 w 577128"/>
                        <a:gd name="connsiteY3" fmla="*/ 386011 h 674042"/>
                        <a:gd name="connsiteX4" fmla="*/ 159543 w 577128"/>
                        <a:gd name="connsiteY4" fmla="*/ 674042 h 674042"/>
                        <a:gd name="connsiteX5" fmla="*/ 0 w 577128"/>
                        <a:gd name="connsiteY5" fmla="*/ 674042 h 674042"/>
                        <a:gd name="connsiteX0" fmla="*/ 0 w 490535"/>
                        <a:gd name="connsiteY0" fmla="*/ 671513 h 671513"/>
                        <a:gd name="connsiteX1" fmla="*/ 2381 w 490535"/>
                        <a:gd name="connsiteY1" fmla="*/ 0 h 671513"/>
                        <a:gd name="connsiteX2" fmla="*/ 235917 w 490535"/>
                        <a:gd name="connsiteY2" fmla="*/ 572 h 671513"/>
                        <a:gd name="connsiteX3" fmla="*/ 310703 w 490535"/>
                        <a:gd name="connsiteY3" fmla="*/ 383482 h 671513"/>
                        <a:gd name="connsiteX4" fmla="*/ 159543 w 490535"/>
                        <a:gd name="connsiteY4" fmla="*/ 671513 h 671513"/>
                        <a:gd name="connsiteX5" fmla="*/ 0 w 490535"/>
                        <a:gd name="connsiteY5" fmla="*/ 671513 h 671513"/>
                        <a:gd name="connsiteX0" fmla="*/ 0 w 527026"/>
                        <a:gd name="connsiteY0" fmla="*/ 671513 h 671513"/>
                        <a:gd name="connsiteX1" fmla="*/ 2381 w 527026"/>
                        <a:gd name="connsiteY1" fmla="*/ 0 h 671513"/>
                        <a:gd name="connsiteX2" fmla="*/ 235917 w 527026"/>
                        <a:gd name="connsiteY2" fmla="*/ 572 h 671513"/>
                        <a:gd name="connsiteX3" fmla="*/ 310703 w 527026"/>
                        <a:gd name="connsiteY3" fmla="*/ 383482 h 671513"/>
                        <a:gd name="connsiteX4" fmla="*/ 159543 w 527026"/>
                        <a:gd name="connsiteY4" fmla="*/ 671513 h 671513"/>
                        <a:gd name="connsiteX5" fmla="*/ 0 w 527026"/>
                        <a:gd name="connsiteY5" fmla="*/ 671513 h 671513"/>
                        <a:gd name="connsiteX0" fmla="*/ 0 w 527026"/>
                        <a:gd name="connsiteY0" fmla="*/ 671513 h 671513"/>
                        <a:gd name="connsiteX1" fmla="*/ 2381 w 527026"/>
                        <a:gd name="connsiteY1" fmla="*/ 0 h 671513"/>
                        <a:gd name="connsiteX2" fmla="*/ 235917 w 527026"/>
                        <a:gd name="connsiteY2" fmla="*/ 572 h 671513"/>
                        <a:gd name="connsiteX3" fmla="*/ 310703 w 527026"/>
                        <a:gd name="connsiteY3" fmla="*/ 383482 h 671513"/>
                        <a:gd name="connsiteX4" fmla="*/ 159543 w 527026"/>
                        <a:gd name="connsiteY4" fmla="*/ 671513 h 671513"/>
                        <a:gd name="connsiteX5" fmla="*/ 0 w 527026"/>
                        <a:gd name="connsiteY5" fmla="*/ 671513 h 671513"/>
                        <a:gd name="connsiteX0" fmla="*/ 0 w 527026"/>
                        <a:gd name="connsiteY0" fmla="*/ 687883 h 687883"/>
                        <a:gd name="connsiteX1" fmla="*/ 2381 w 527026"/>
                        <a:gd name="connsiteY1" fmla="*/ 16370 h 687883"/>
                        <a:gd name="connsiteX2" fmla="*/ 235917 w 527026"/>
                        <a:gd name="connsiteY2" fmla="*/ 16942 h 687883"/>
                        <a:gd name="connsiteX3" fmla="*/ 310703 w 527026"/>
                        <a:gd name="connsiteY3" fmla="*/ 399852 h 687883"/>
                        <a:gd name="connsiteX4" fmla="*/ 159543 w 527026"/>
                        <a:gd name="connsiteY4" fmla="*/ 687883 h 687883"/>
                        <a:gd name="connsiteX5" fmla="*/ 0 w 527026"/>
                        <a:gd name="connsiteY5" fmla="*/ 687883 h 687883"/>
                        <a:gd name="connsiteX0" fmla="*/ 0 w 519585"/>
                        <a:gd name="connsiteY0" fmla="*/ 687883 h 687883"/>
                        <a:gd name="connsiteX1" fmla="*/ 2381 w 519585"/>
                        <a:gd name="connsiteY1" fmla="*/ 16370 h 687883"/>
                        <a:gd name="connsiteX2" fmla="*/ 235917 w 519585"/>
                        <a:gd name="connsiteY2" fmla="*/ 16942 h 687883"/>
                        <a:gd name="connsiteX3" fmla="*/ 310703 w 519585"/>
                        <a:gd name="connsiteY3" fmla="*/ 399852 h 687883"/>
                        <a:gd name="connsiteX4" fmla="*/ 159543 w 519585"/>
                        <a:gd name="connsiteY4" fmla="*/ 687883 h 687883"/>
                        <a:gd name="connsiteX5" fmla="*/ 0 w 519585"/>
                        <a:gd name="connsiteY5" fmla="*/ 687883 h 687883"/>
                        <a:gd name="connsiteX0" fmla="*/ 0 w 526431"/>
                        <a:gd name="connsiteY0" fmla="*/ 687883 h 687883"/>
                        <a:gd name="connsiteX1" fmla="*/ 2381 w 526431"/>
                        <a:gd name="connsiteY1" fmla="*/ 16370 h 687883"/>
                        <a:gd name="connsiteX2" fmla="*/ 235917 w 526431"/>
                        <a:gd name="connsiteY2" fmla="*/ 16942 h 687883"/>
                        <a:gd name="connsiteX3" fmla="*/ 310703 w 526431"/>
                        <a:gd name="connsiteY3" fmla="*/ 399852 h 687883"/>
                        <a:gd name="connsiteX4" fmla="*/ 159543 w 526431"/>
                        <a:gd name="connsiteY4" fmla="*/ 687883 h 687883"/>
                        <a:gd name="connsiteX5" fmla="*/ 0 w 526431"/>
                        <a:gd name="connsiteY5" fmla="*/ 687883 h 687883"/>
                        <a:gd name="connsiteX0" fmla="*/ 0 w 530123"/>
                        <a:gd name="connsiteY0" fmla="*/ 691132 h 691132"/>
                        <a:gd name="connsiteX1" fmla="*/ 2381 w 530123"/>
                        <a:gd name="connsiteY1" fmla="*/ 19619 h 691132"/>
                        <a:gd name="connsiteX2" fmla="*/ 235917 w 530123"/>
                        <a:gd name="connsiteY2" fmla="*/ 20191 h 691132"/>
                        <a:gd name="connsiteX3" fmla="*/ 310703 w 530123"/>
                        <a:gd name="connsiteY3" fmla="*/ 403101 h 691132"/>
                        <a:gd name="connsiteX4" fmla="*/ 159543 w 530123"/>
                        <a:gd name="connsiteY4" fmla="*/ 691132 h 691132"/>
                        <a:gd name="connsiteX5" fmla="*/ 0 w 530123"/>
                        <a:gd name="connsiteY5" fmla="*/ 691132 h 691132"/>
                        <a:gd name="connsiteX0" fmla="*/ 0 w 530123"/>
                        <a:gd name="connsiteY0" fmla="*/ 691132 h 691132"/>
                        <a:gd name="connsiteX1" fmla="*/ 2381 w 530123"/>
                        <a:gd name="connsiteY1" fmla="*/ 19619 h 691132"/>
                        <a:gd name="connsiteX2" fmla="*/ 235917 w 530123"/>
                        <a:gd name="connsiteY2" fmla="*/ 20191 h 691132"/>
                        <a:gd name="connsiteX3" fmla="*/ 310703 w 530123"/>
                        <a:gd name="connsiteY3" fmla="*/ 403101 h 691132"/>
                        <a:gd name="connsiteX4" fmla="*/ 254968 w 530123"/>
                        <a:gd name="connsiteY4" fmla="*/ 520254 h 691132"/>
                        <a:gd name="connsiteX5" fmla="*/ 159543 w 530123"/>
                        <a:gd name="connsiteY5" fmla="*/ 691132 h 691132"/>
                        <a:gd name="connsiteX6" fmla="*/ 0 w 530123"/>
                        <a:gd name="connsiteY6" fmla="*/ 691132 h 691132"/>
                        <a:gd name="connsiteX0" fmla="*/ 0 w 551921"/>
                        <a:gd name="connsiteY0" fmla="*/ 691132 h 739138"/>
                        <a:gd name="connsiteX1" fmla="*/ 2381 w 551921"/>
                        <a:gd name="connsiteY1" fmla="*/ 19619 h 739138"/>
                        <a:gd name="connsiteX2" fmla="*/ 235917 w 551921"/>
                        <a:gd name="connsiteY2" fmla="*/ 20191 h 739138"/>
                        <a:gd name="connsiteX3" fmla="*/ 310703 w 551921"/>
                        <a:gd name="connsiteY3" fmla="*/ 403101 h 739138"/>
                        <a:gd name="connsiteX4" fmla="*/ 526728 w 551921"/>
                        <a:gd name="connsiteY4" fmla="*/ 691133 h 739138"/>
                        <a:gd name="connsiteX5" fmla="*/ 159543 w 551921"/>
                        <a:gd name="connsiteY5" fmla="*/ 691132 h 739138"/>
                        <a:gd name="connsiteX6" fmla="*/ 0 w 551921"/>
                        <a:gd name="connsiteY6" fmla="*/ 691132 h 739138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59543 w 551921"/>
                        <a:gd name="connsiteY6" fmla="*/ 691132 h 739233"/>
                        <a:gd name="connsiteX7" fmla="*/ 0 w 551921"/>
                        <a:gd name="connsiteY7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216868 w 551921"/>
                        <a:gd name="connsiteY6" fmla="*/ 691704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66688 w 551921"/>
                        <a:gd name="connsiteY6" fmla="*/ 403101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66688 w 551921"/>
                        <a:gd name="connsiteY6" fmla="*/ 475109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51921"/>
                        <a:gd name="connsiteY0" fmla="*/ 691132 h 739233"/>
                        <a:gd name="connsiteX1" fmla="*/ 2381 w 551921"/>
                        <a:gd name="connsiteY1" fmla="*/ 19619 h 739233"/>
                        <a:gd name="connsiteX2" fmla="*/ 235917 w 551921"/>
                        <a:gd name="connsiteY2" fmla="*/ 20191 h 739233"/>
                        <a:gd name="connsiteX3" fmla="*/ 310703 w 551921"/>
                        <a:gd name="connsiteY3" fmla="*/ 403101 h 739233"/>
                        <a:gd name="connsiteX4" fmla="*/ 526728 w 551921"/>
                        <a:gd name="connsiteY4" fmla="*/ 691133 h 739233"/>
                        <a:gd name="connsiteX5" fmla="*/ 302593 w 551921"/>
                        <a:gd name="connsiteY5" fmla="*/ 691704 h 739233"/>
                        <a:gd name="connsiteX6" fmla="*/ 166688 w 551921"/>
                        <a:gd name="connsiteY6" fmla="*/ 475109 h 739233"/>
                        <a:gd name="connsiteX7" fmla="*/ 159543 w 551921"/>
                        <a:gd name="connsiteY7" fmla="*/ 691132 h 739233"/>
                        <a:gd name="connsiteX8" fmla="*/ 0 w 551921"/>
                        <a:gd name="connsiteY8" fmla="*/ 691132 h 739233"/>
                        <a:gd name="connsiteX0" fmla="*/ 0 w 530123"/>
                        <a:gd name="connsiteY0" fmla="*/ 691132 h 739233"/>
                        <a:gd name="connsiteX1" fmla="*/ 2381 w 530123"/>
                        <a:gd name="connsiteY1" fmla="*/ 19619 h 739233"/>
                        <a:gd name="connsiteX2" fmla="*/ 235917 w 530123"/>
                        <a:gd name="connsiteY2" fmla="*/ 20191 h 739233"/>
                        <a:gd name="connsiteX3" fmla="*/ 310703 w 530123"/>
                        <a:gd name="connsiteY3" fmla="*/ 403101 h 739233"/>
                        <a:gd name="connsiteX4" fmla="*/ 454720 w 530123"/>
                        <a:gd name="connsiteY4" fmla="*/ 691133 h 739233"/>
                        <a:gd name="connsiteX5" fmla="*/ 302593 w 530123"/>
                        <a:gd name="connsiteY5" fmla="*/ 691704 h 739233"/>
                        <a:gd name="connsiteX6" fmla="*/ 166688 w 530123"/>
                        <a:gd name="connsiteY6" fmla="*/ 475109 h 739233"/>
                        <a:gd name="connsiteX7" fmla="*/ 159543 w 530123"/>
                        <a:gd name="connsiteY7" fmla="*/ 691132 h 739233"/>
                        <a:gd name="connsiteX8" fmla="*/ 0 w 530123"/>
                        <a:gd name="connsiteY8" fmla="*/ 691132 h 739233"/>
                        <a:gd name="connsiteX0" fmla="*/ 0 w 534955"/>
                        <a:gd name="connsiteY0" fmla="*/ 691132 h 739804"/>
                        <a:gd name="connsiteX1" fmla="*/ 2381 w 534955"/>
                        <a:gd name="connsiteY1" fmla="*/ 19619 h 739804"/>
                        <a:gd name="connsiteX2" fmla="*/ 235917 w 534955"/>
                        <a:gd name="connsiteY2" fmla="*/ 20191 h 739804"/>
                        <a:gd name="connsiteX3" fmla="*/ 310703 w 534955"/>
                        <a:gd name="connsiteY3" fmla="*/ 403101 h 739804"/>
                        <a:gd name="connsiteX4" fmla="*/ 509762 w 534955"/>
                        <a:gd name="connsiteY4" fmla="*/ 691704 h 739804"/>
                        <a:gd name="connsiteX5" fmla="*/ 302593 w 534955"/>
                        <a:gd name="connsiteY5" fmla="*/ 691704 h 739804"/>
                        <a:gd name="connsiteX6" fmla="*/ 166688 w 534955"/>
                        <a:gd name="connsiteY6" fmla="*/ 475109 h 739804"/>
                        <a:gd name="connsiteX7" fmla="*/ 159543 w 534955"/>
                        <a:gd name="connsiteY7" fmla="*/ 691132 h 739804"/>
                        <a:gd name="connsiteX8" fmla="*/ 0 w 534955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739804"/>
                        <a:gd name="connsiteX1" fmla="*/ 2381 w 530123"/>
                        <a:gd name="connsiteY1" fmla="*/ 19619 h 739804"/>
                        <a:gd name="connsiteX2" fmla="*/ 235917 w 530123"/>
                        <a:gd name="connsiteY2" fmla="*/ 20191 h 739804"/>
                        <a:gd name="connsiteX3" fmla="*/ 310703 w 530123"/>
                        <a:gd name="connsiteY3" fmla="*/ 403101 h 739804"/>
                        <a:gd name="connsiteX4" fmla="*/ 509762 w 530123"/>
                        <a:gd name="connsiteY4" fmla="*/ 691704 h 739804"/>
                        <a:gd name="connsiteX5" fmla="*/ 302593 w 530123"/>
                        <a:gd name="connsiteY5" fmla="*/ 691704 h 739804"/>
                        <a:gd name="connsiteX6" fmla="*/ 166688 w 530123"/>
                        <a:gd name="connsiteY6" fmla="*/ 475109 h 739804"/>
                        <a:gd name="connsiteX7" fmla="*/ 159543 w 530123"/>
                        <a:gd name="connsiteY7" fmla="*/ 691132 h 739804"/>
                        <a:gd name="connsiteX8" fmla="*/ 0 w 530123"/>
                        <a:gd name="connsiteY8" fmla="*/ 691132 h 7398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166688 w 530123"/>
                        <a:gd name="connsiteY6" fmla="*/ 475109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94680 w 530123"/>
                        <a:gd name="connsiteY6" fmla="*/ 403100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135905 w 530123"/>
                        <a:gd name="connsiteY6" fmla="*/ 374996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  <a:gd name="connsiteX0" fmla="*/ 0 w 530123"/>
                        <a:gd name="connsiteY0" fmla="*/ 691132 h 691704"/>
                        <a:gd name="connsiteX1" fmla="*/ 2381 w 530123"/>
                        <a:gd name="connsiteY1" fmla="*/ 19619 h 691704"/>
                        <a:gd name="connsiteX2" fmla="*/ 235917 w 530123"/>
                        <a:gd name="connsiteY2" fmla="*/ 20191 h 691704"/>
                        <a:gd name="connsiteX3" fmla="*/ 310703 w 530123"/>
                        <a:gd name="connsiteY3" fmla="*/ 403101 h 691704"/>
                        <a:gd name="connsiteX4" fmla="*/ 509762 w 530123"/>
                        <a:gd name="connsiteY4" fmla="*/ 691704 h 691704"/>
                        <a:gd name="connsiteX5" fmla="*/ 302593 w 530123"/>
                        <a:gd name="connsiteY5" fmla="*/ 691704 h 691704"/>
                        <a:gd name="connsiteX6" fmla="*/ 154955 w 530123"/>
                        <a:gd name="connsiteY6" fmla="*/ 422621 h 691704"/>
                        <a:gd name="connsiteX7" fmla="*/ 159543 w 530123"/>
                        <a:gd name="connsiteY7" fmla="*/ 691132 h 691704"/>
                        <a:gd name="connsiteX8" fmla="*/ 0 w 530123"/>
                        <a:gd name="connsiteY8" fmla="*/ 691132 h 6917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30123" h="691704">
                          <a:moveTo>
                            <a:pt x="0" y="691132"/>
                          </a:moveTo>
                          <a:cubicBezTo>
                            <a:pt x="794" y="467294"/>
                            <a:pt x="1587" y="243457"/>
                            <a:pt x="2381" y="19619"/>
                          </a:cubicBezTo>
                          <a:lnTo>
                            <a:pt x="235917" y="20191"/>
                          </a:lnTo>
                          <a:cubicBezTo>
                            <a:pt x="530123" y="0"/>
                            <a:pt x="526431" y="389611"/>
                            <a:pt x="310703" y="403101"/>
                          </a:cubicBezTo>
                          <a:cubicBezTo>
                            <a:pt x="412923" y="548258"/>
                            <a:pt x="434645" y="578166"/>
                            <a:pt x="509762" y="691704"/>
                          </a:cubicBezTo>
                          <a:lnTo>
                            <a:pt x="302593" y="691704"/>
                          </a:lnTo>
                          <a:lnTo>
                            <a:pt x="154955" y="422621"/>
                          </a:lnTo>
                          <a:cubicBezTo>
                            <a:pt x="156484" y="512125"/>
                            <a:pt x="158014" y="601628"/>
                            <a:pt x="159543" y="691132"/>
                          </a:cubicBezTo>
                          <a:lnTo>
                            <a:pt x="0" y="691132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dirty="0"/>
                    </a:p>
                  </p:txBody>
                </p:sp>
                <p:sp>
                  <p:nvSpPr>
                    <p:cNvPr id="27" name="PLRI R innen"/>
                    <p:cNvSpPr/>
                    <p:nvPr/>
                  </p:nvSpPr>
                  <p:spPr>
                    <a:xfrm>
                      <a:off x="3335959" y="2806923"/>
                      <a:ext cx="141484" cy="199231"/>
                    </a:xfrm>
                    <a:custGeom>
                      <a:avLst/>
                      <a:gdLst>
                        <a:gd name="connsiteX0" fmla="*/ 0 w 42862"/>
                        <a:gd name="connsiteY0" fmla="*/ 197644 h 197644"/>
                        <a:gd name="connsiteX1" fmla="*/ 2381 w 42862"/>
                        <a:gd name="connsiteY1" fmla="*/ 0 h 197644"/>
                        <a:gd name="connsiteX2" fmla="*/ 42862 w 42862"/>
                        <a:gd name="connsiteY2" fmla="*/ 0 h 197644"/>
                        <a:gd name="connsiteX3" fmla="*/ 0 w 42862"/>
                        <a:gd name="connsiteY3" fmla="*/ 197644 h 197644"/>
                        <a:gd name="connsiteX0" fmla="*/ 0 w 124048"/>
                        <a:gd name="connsiteY0" fmla="*/ 204416 h 204416"/>
                        <a:gd name="connsiteX1" fmla="*/ 2381 w 124048"/>
                        <a:gd name="connsiteY1" fmla="*/ 6772 h 204416"/>
                        <a:gd name="connsiteX2" fmla="*/ 42862 w 124048"/>
                        <a:gd name="connsiteY2" fmla="*/ 6772 h 204416"/>
                        <a:gd name="connsiteX3" fmla="*/ 0 w 124048"/>
                        <a:gd name="connsiteY3" fmla="*/ 204416 h 204416"/>
                        <a:gd name="connsiteX0" fmla="*/ 0 w 165323"/>
                        <a:gd name="connsiteY0" fmla="*/ 204416 h 209204"/>
                        <a:gd name="connsiteX1" fmla="*/ 2381 w 165323"/>
                        <a:gd name="connsiteY1" fmla="*/ 6772 h 209204"/>
                        <a:gd name="connsiteX2" fmla="*/ 42862 w 165323"/>
                        <a:gd name="connsiteY2" fmla="*/ 6772 h 209204"/>
                        <a:gd name="connsiteX3" fmla="*/ 0 w 165323"/>
                        <a:gd name="connsiteY3" fmla="*/ 204416 h 209204"/>
                        <a:gd name="connsiteX0" fmla="*/ 0 w 171574"/>
                        <a:gd name="connsiteY0" fmla="*/ 204416 h 209204"/>
                        <a:gd name="connsiteX1" fmla="*/ 2381 w 171574"/>
                        <a:gd name="connsiteY1" fmla="*/ 6772 h 209204"/>
                        <a:gd name="connsiteX2" fmla="*/ 171574 w 171574"/>
                        <a:gd name="connsiteY2" fmla="*/ 121841 h 209204"/>
                        <a:gd name="connsiteX3" fmla="*/ 0 w 171574"/>
                        <a:gd name="connsiteY3" fmla="*/ 204416 h 209204"/>
                        <a:gd name="connsiteX0" fmla="*/ 0 w 172243"/>
                        <a:gd name="connsiteY0" fmla="*/ 204416 h 209204"/>
                        <a:gd name="connsiteX1" fmla="*/ 2381 w 172243"/>
                        <a:gd name="connsiteY1" fmla="*/ 6772 h 209204"/>
                        <a:gd name="connsiteX2" fmla="*/ 171574 w 172243"/>
                        <a:gd name="connsiteY2" fmla="*/ 121841 h 209204"/>
                        <a:gd name="connsiteX3" fmla="*/ 0 w 172243"/>
                        <a:gd name="connsiteY3" fmla="*/ 204416 h 209204"/>
                        <a:gd name="connsiteX0" fmla="*/ 0 w 172243"/>
                        <a:gd name="connsiteY0" fmla="*/ 197644 h 202432"/>
                        <a:gd name="connsiteX1" fmla="*/ 2381 w 172243"/>
                        <a:gd name="connsiteY1" fmla="*/ 0 h 202432"/>
                        <a:gd name="connsiteX2" fmla="*/ 171574 w 172243"/>
                        <a:gd name="connsiteY2" fmla="*/ 115069 h 202432"/>
                        <a:gd name="connsiteX3" fmla="*/ 0 w 172243"/>
                        <a:gd name="connsiteY3" fmla="*/ 197644 h 202432"/>
                        <a:gd name="connsiteX0" fmla="*/ 0 w 165323"/>
                        <a:gd name="connsiteY0" fmla="*/ 210121 h 214909"/>
                        <a:gd name="connsiteX1" fmla="*/ 2381 w 165323"/>
                        <a:gd name="connsiteY1" fmla="*/ 12477 h 214909"/>
                        <a:gd name="connsiteX2" fmla="*/ 99565 w 165323"/>
                        <a:gd name="connsiteY2" fmla="*/ 55538 h 214909"/>
                        <a:gd name="connsiteX3" fmla="*/ 0 w 165323"/>
                        <a:gd name="connsiteY3" fmla="*/ 210121 h 214909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1484"/>
                        <a:gd name="connsiteY0" fmla="*/ 197644 h 197644"/>
                        <a:gd name="connsiteX1" fmla="*/ 2381 w 141484"/>
                        <a:gd name="connsiteY1" fmla="*/ 0 h 197644"/>
                        <a:gd name="connsiteX2" fmla="*/ 140493 w 141484"/>
                        <a:gd name="connsiteY2" fmla="*/ 95250 h 197644"/>
                        <a:gd name="connsiteX3" fmla="*/ 0 w 141484"/>
                        <a:gd name="connsiteY3" fmla="*/ 197644 h 197644"/>
                        <a:gd name="connsiteX0" fmla="*/ 0 w 141484"/>
                        <a:gd name="connsiteY0" fmla="*/ 197644 h 199231"/>
                        <a:gd name="connsiteX1" fmla="*/ 2381 w 141484"/>
                        <a:gd name="connsiteY1" fmla="*/ 0 h 199231"/>
                        <a:gd name="connsiteX2" fmla="*/ 140493 w 141484"/>
                        <a:gd name="connsiteY2" fmla="*/ 95250 h 199231"/>
                        <a:gd name="connsiteX3" fmla="*/ 0 w 141484"/>
                        <a:gd name="connsiteY3" fmla="*/ 197644 h 1992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1484" h="199231">
                          <a:moveTo>
                            <a:pt x="0" y="197644"/>
                          </a:moveTo>
                          <a:cubicBezTo>
                            <a:pt x="794" y="131763"/>
                            <a:pt x="1587" y="65881"/>
                            <a:pt x="2381" y="0"/>
                          </a:cubicBezTo>
                          <a:cubicBezTo>
                            <a:pt x="88776" y="3125"/>
                            <a:pt x="141484" y="13692"/>
                            <a:pt x="140493" y="95250"/>
                          </a:cubicBezTo>
                          <a:cubicBezTo>
                            <a:pt x="140495" y="199231"/>
                            <a:pt x="79474" y="196330"/>
                            <a:pt x="0" y="197644"/>
                          </a:cubicBezTo>
                          <a:close/>
                        </a:path>
                      </a:pathLst>
                    </a:custGeom>
                    <a:solidFill>
                      <a:srgbClr val="BE1E3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dirty="0"/>
                    </a:p>
                  </p:txBody>
                </p:sp>
              </p:grpSp>
              <p:sp>
                <p:nvSpPr>
                  <p:cNvPr id="22" name="PLRI L"/>
                  <p:cNvSpPr/>
                  <p:nvPr/>
                </p:nvSpPr>
                <p:spPr>
                  <a:xfrm>
                    <a:off x="2721520" y="2688431"/>
                    <a:ext cx="357436" cy="674464"/>
                  </a:xfrm>
                  <a:custGeom>
                    <a:avLst/>
                    <a:gdLst>
                      <a:gd name="connsiteX0" fmla="*/ 2381 w 359568"/>
                      <a:gd name="connsiteY0" fmla="*/ 0 h 676275"/>
                      <a:gd name="connsiteX1" fmla="*/ 4762 w 359568"/>
                      <a:gd name="connsiteY1" fmla="*/ 676275 h 676275"/>
                      <a:gd name="connsiteX2" fmla="*/ 0 w 359568"/>
                      <a:gd name="connsiteY2" fmla="*/ 676275 h 676275"/>
                      <a:gd name="connsiteX3" fmla="*/ 359568 w 359568"/>
                      <a:gd name="connsiteY3" fmla="*/ 673894 h 676275"/>
                      <a:gd name="connsiteX4" fmla="*/ 359568 w 359568"/>
                      <a:gd name="connsiteY4" fmla="*/ 533400 h 676275"/>
                      <a:gd name="connsiteX5" fmla="*/ 157162 w 359568"/>
                      <a:gd name="connsiteY5" fmla="*/ 533400 h 676275"/>
                      <a:gd name="connsiteX6" fmla="*/ 157162 w 359568"/>
                      <a:gd name="connsiteY6" fmla="*/ 2382 h 676275"/>
                      <a:gd name="connsiteX7" fmla="*/ 2381 w 359568"/>
                      <a:gd name="connsiteY7" fmla="*/ 0 h 676275"/>
                      <a:gd name="connsiteX0" fmla="*/ 0 w 357187"/>
                      <a:gd name="connsiteY0" fmla="*/ 0 h 676275"/>
                      <a:gd name="connsiteX1" fmla="*/ 2381 w 357187"/>
                      <a:gd name="connsiteY1" fmla="*/ 676275 h 676275"/>
                      <a:gd name="connsiteX2" fmla="*/ 266055 w 357187"/>
                      <a:gd name="connsiteY2" fmla="*/ 668561 h 676275"/>
                      <a:gd name="connsiteX3" fmla="*/ 357187 w 357187"/>
                      <a:gd name="connsiteY3" fmla="*/ 673894 h 676275"/>
                      <a:gd name="connsiteX4" fmla="*/ 357187 w 357187"/>
                      <a:gd name="connsiteY4" fmla="*/ 533400 h 676275"/>
                      <a:gd name="connsiteX5" fmla="*/ 154781 w 357187"/>
                      <a:gd name="connsiteY5" fmla="*/ 533400 h 676275"/>
                      <a:gd name="connsiteX6" fmla="*/ 154781 w 357187"/>
                      <a:gd name="connsiteY6" fmla="*/ 2382 h 676275"/>
                      <a:gd name="connsiteX7" fmla="*/ 0 w 357187"/>
                      <a:gd name="connsiteY7" fmla="*/ 0 h 676275"/>
                      <a:gd name="connsiteX0" fmla="*/ 0 w 357187"/>
                      <a:gd name="connsiteY0" fmla="*/ 0 h 676275"/>
                      <a:gd name="connsiteX1" fmla="*/ 2381 w 357187"/>
                      <a:gd name="connsiteY1" fmla="*/ 676275 h 676275"/>
                      <a:gd name="connsiteX2" fmla="*/ 357187 w 357187"/>
                      <a:gd name="connsiteY2" fmla="*/ 673894 h 676275"/>
                      <a:gd name="connsiteX3" fmla="*/ 357187 w 357187"/>
                      <a:gd name="connsiteY3" fmla="*/ 533400 h 676275"/>
                      <a:gd name="connsiteX4" fmla="*/ 154781 w 357187"/>
                      <a:gd name="connsiteY4" fmla="*/ 533400 h 676275"/>
                      <a:gd name="connsiteX5" fmla="*/ 154781 w 357187"/>
                      <a:gd name="connsiteY5" fmla="*/ 2382 h 676275"/>
                      <a:gd name="connsiteX6" fmla="*/ 0 w 357187"/>
                      <a:gd name="connsiteY6" fmla="*/ 0 h 676275"/>
                      <a:gd name="connsiteX0" fmla="*/ 249 w 357436"/>
                      <a:gd name="connsiteY0" fmla="*/ 0 h 674464"/>
                      <a:gd name="connsiteX1" fmla="*/ 794 w 357436"/>
                      <a:gd name="connsiteY1" fmla="*/ 674464 h 674464"/>
                      <a:gd name="connsiteX2" fmla="*/ 357436 w 357436"/>
                      <a:gd name="connsiteY2" fmla="*/ 673894 h 674464"/>
                      <a:gd name="connsiteX3" fmla="*/ 357436 w 357436"/>
                      <a:gd name="connsiteY3" fmla="*/ 533400 h 674464"/>
                      <a:gd name="connsiteX4" fmla="*/ 155030 w 357436"/>
                      <a:gd name="connsiteY4" fmla="*/ 533400 h 674464"/>
                      <a:gd name="connsiteX5" fmla="*/ 155030 w 357436"/>
                      <a:gd name="connsiteY5" fmla="*/ 2382 h 674464"/>
                      <a:gd name="connsiteX6" fmla="*/ 249 w 357436"/>
                      <a:gd name="connsiteY6" fmla="*/ 0 h 674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7436" h="674464">
                        <a:moveTo>
                          <a:pt x="249" y="0"/>
                        </a:moveTo>
                        <a:cubicBezTo>
                          <a:pt x="1043" y="225425"/>
                          <a:pt x="0" y="449039"/>
                          <a:pt x="794" y="674464"/>
                        </a:cubicBezTo>
                        <a:lnTo>
                          <a:pt x="357436" y="673894"/>
                        </a:lnTo>
                        <a:lnTo>
                          <a:pt x="357436" y="533400"/>
                        </a:lnTo>
                        <a:lnTo>
                          <a:pt x="155030" y="533400"/>
                        </a:lnTo>
                        <a:lnTo>
                          <a:pt x="155030" y="2382"/>
                        </a:lnTo>
                        <a:lnTo>
                          <a:pt x="249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/>
                  </a:p>
                </p:txBody>
              </p:sp>
              <p:grpSp>
                <p:nvGrpSpPr>
                  <p:cNvPr id="23" name="Gruppieren 10"/>
                  <p:cNvGrpSpPr/>
                  <p:nvPr/>
                </p:nvGrpSpPr>
                <p:grpSpPr>
                  <a:xfrm>
                    <a:off x="2157414" y="2683669"/>
                    <a:ext cx="597691" cy="676275"/>
                    <a:chOff x="2157414" y="2683669"/>
                    <a:chExt cx="597691" cy="676275"/>
                  </a:xfrm>
                </p:grpSpPr>
                <p:sp>
                  <p:nvSpPr>
                    <p:cNvPr id="24" name="PLRI P außen"/>
                    <p:cNvSpPr/>
                    <p:nvPr/>
                  </p:nvSpPr>
                  <p:spPr>
                    <a:xfrm>
                      <a:off x="2157414" y="2683669"/>
                      <a:ext cx="597691" cy="676275"/>
                    </a:xfrm>
                    <a:custGeom>
                      <a:avLst/>
                      <a:gdLst>
                        <a:gd name="connsiteX0" fmla="*/ 0 w 216693"/>
                        <a:gd name="connsiteY0" fmla="*/ 676275 h 676275"/>
                        <a:gd name="connsiteX1" fmla="*/ 2381 w 216693"/>
                        <a:gd name="connsiteY1" fmla="*/ 4762 h 676275"/>
                        <a:gd name="connsiteX2" fmla="*/ 216693 w 216693"/>
                        <a:gd name="connsiteY2" fmla="*/ 0 h 676275"/>
                        <a:gd name="connsiteX3" fmla="*/ 157162 w 216693"/>
                        <a:gd name="connsiteY3" fmla="*/ 454819 h 676275"/>
                        <a:gd name="connsiteX4" fmla="*/ 159543 w 216693"/>
                        <a:gd name="connsiteY4" fmla="*/ 676275 h 676275"/>
                        <a:gd name="connsiteX5" fmla="*/ 0 w 216693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640778"/>
                        <a:gd name="connsiteY0" fmla="*/ 676275 h 676275"/>
                        <a:gd name="connsiteX1" fmla="*/ 2381 w 640778"/>
                        <a:gd name="connsiteY1" fmla="*/ 4762 h 676275"/>
                        <a:gd name="connsiteX2" fmla="*/ 216693 w 640778"/>
                        <a:gd name="connsiteY2" fmla="*/ 0 h 676275"/>
                        <a:gd name="connsiteX3" fmla="*/ 157162 w 640778"/>
                        <a:gd name="connsiteY3" fmla="*/ 454819 h 676275"/>
                        <a:gd name="connsiteX4" fmla="*/ 159543 w 640778"/>
                        <a:gd name="connsiteY4" fmla="*/ 676275 h 676275"/>
                        <a:gd name="connsiteX5" fmla="*/ 0 w 640778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6934"/>
                        <a:gd name="connsiteY0" fmla="*/ 676275 h 676275"/>
                        <a:gd name="connsiteX1" fmla="*/ 2381 w 566934"/>
                        <a:gd name="connsiteY1" fmla="*/ 4762 h 676275"/>
                        <a:gd name="connsiteX2" fmla="*/ 216693 w 566934"/>
                        <a:gd name="connsiteY2" fmla="*/ 0 h 676275"/>
                        <a:gd name="connsiteX3" fmla="*/ 157162 w 566934"/>
                        <a:gd name="connsiteY3" fmla="*/ 454819 h 676275"/>
                        <a:gd name="connsiteX4" fmla="*/ 159543 w 566934"/>
                        <a:gd name="connsiteY4" fmla="*/ 676275 h 676275"/>
                        <a:gd name="connsiteX5" fmla="*/ 0 w 566934"/>
                        <a:gd name="connsiteY5" fmla="*/ 676275 h 676275"/>
                        <a:gd name="connsiteX0" fmla="*/ 0 w 565098"/>
                        <a:gd name="connsiteY0" fmla="*/ 676275 h 676275"/>
                        <a:gd name="connsiteX1" fmla="*/ 2381 w 565098"/>
                        <a:gd name="connsiteY1" fmla="*/ 4762 h 676275"/>
                        <a:gd name="connsiteX2" fmla="*/ 216693 w 565098"/>
                        <a:gd name="connsiteY2" fmla="*/ 0 h 676275"/>
                        <a:gd name="connsiteX3" fmla="*/ 157162 w 565098"/>
                        <a:gd name="connsiteY3" fmla="*/ 454819 h 676275"/>
                        <a:gd name="connsiteX4" fmla="*/ 159543 w 565098"/>
                        <a:gd name="connsiteY4" fmla="*/ 676275 h 676275"/>
                        <a:gd name="connsiteX5" fmla="*/ 0 w 565098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8025"/>
                        <a:gd name="connsiteY0" fmla="*/ 676275 h 676275"/>
                        <a:gd name="connsiteX1" fmla="*/ 2381 w 568025"/>
                        <a:gd name="connsiteY1" fmla="*/ 4762 h 676275"/>
                        <a:gd name="connsiteX2" fmla="*/ 216693 w 568025"/>
                        <a:gd name="connsiteY2" fmla="*/ 0 h 676275"/>
                        <a:gd name="connsiteX3" fmla="*/ 157162 w 568025"/>
                        <a:gd name="connsiteY3" fmla="*/ 454819 h 676275"/>
                        <a:gd name="connsiteX4" fmla="*/ 159543 w 568025"/>
                        <a:gd name="connsiteY4" fmla="*/ 676275 h 676275"/>
                        <a:gd name="connsiteX5" fmla="*/ 0 w 568025"/>
                        <a:gd name="connsiteY5" fmla="*/ 676275 h 676275"/>
                        <a:gd name="connsiteX0" fmla="*/ 0 w 566189"/>
                        <a:gd name="connsiteY0" fmla="*/ 676275 h 676275"/>
                        <a:gd name="connsiteX1" fmla="*/ 2381 w 566189"/>
                        <a:gd name="connsiteY1" fmla="*/ 4762 h 676275"/>
                        <a:gd name="connsiteX2" fmla="*/ 216693 w 566189"/>
                        <a:gd name="connsiteY2" fmla="*/ 0 h 676275"/>
                        <a:gd name="connsiteX3" fmla="*/ 157162 w 566189"/>
                        <a:gd name="connsiteY3" fmla="*/ 454819 h 676275"/>
                        <a:gd name="connsiteX4" fmla="*/ 159543 w 566189"/>
                        <a:gd name="connsiteY4" fmla="*/ 676275 h 676275"/>
                        <a:gd name="connsiteX5" fmla="*/ 0 w 566189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  <a:gd name="connsiteX0" fmla="*/ 0 w 597691"/>
                        <a:gd name="connsiteY0" fmla="*/ 676275 h 676275"/>
                        <a:gd name="connsiteX1" fmla="*/ 2381 w 597691"/>
                        <a:gd name="connsiteY1" fmla="*/ 4762 h 676275"/>
                        <a:gd name="connsiteX2" fmla="*/ 216693 w 597691"/>
                        <a:gd name="connsiteY2" fmla="*/ 0 h 676275"/>
                        <a:gd name="connsiteX3" fmla="*/ 157162 w 597691"/>
                        <a:gd name="connsiteY3" fmla="*/ 454819 h 676275"/>
                        <a:gd name="connsiteX4" fmla="*/ 159543 w 597691"/>
                        <a:gd name="connsiteY4" fmla="*/ 676275 h 676275"/>
                        <a:gd name="connsiteX5" fmla="*/ 0 w 597691"/>
                        <a:gd name="connsiteY5" fmla="*/ 676275 h 6762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97691" h="676275">
                          <a:moveTo>
                            <a:pt x="0" y="676275"/>
                          </a:moveTo>
                          <a:cubicBezTo>
                            <a:pt x="794" y="452437"/>
                            <a:pt x="1587" y="228600"/>
                            <a:pt x="2381" y="4762"/>
                          </a:cubicBezTo>
                          <a:lnTo>
                            <a:pt x="216693" y="0"/>
                          </a:lnTo>
                          <a:cubicBezTo>
                            <a:pt x="597691" y="26391"/>
                            <a:pt x="503360" y="499022"/>
                            <a:pt x="157162" y="454819"/>
                          </a:cubicBezTo>
                          <a:cubicBezTo>
                            <a:pt x="157956" y="528638"/>
                            <a:pt x="158749" y="602456"/>
                            <a:pt x="159543" y="676275"/>
                          </a:cubicBezTo>
                          <a:lnTo>
                            <a:pt x="0" y="676275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dirty="0"/>
                    </a:p>
                  </p:txBody>
                </p:sp>
                <p:sp>
                  <p:nvSpPr>
                    <p:cNvPr id="25" name="PLRI P innen"/>
                    <p:cNvSpPr/>
                    <p:nvPr/>
                  </p:nvSpPr>
                  <p:spPr>
                    <a:xfrm>
                      <a:off x="2312196" y="2809875"/>
                      <a:ext cx="141484" cy="199231"/>
                    </a:xfrm>
                    <a:custGeom>
                      <a:avLst/>
                      <a:gdLst>
                        <a:gd name="connsiteX0" fmla="*/ 0 w 42862"/>
                        <a:gd name="connsiteY0" fmla="*/ 197644 h 197644"/>
                        <a:gd name="connsiteX1" fmla="*/ 2381 w 42862"/>
                        <a:gd name="connsiteY1" fmla="*/ 0 h 197644"/>
                        <a:gd name="connsiteX2" fmla="*/ 42862 w 42862"/>
                        <a:gd name="connsiteY2" fmla="*/ 0 h 197644"/>
                        <a:gd name="connsiteX3" fmla="*/ 0 w 42862"/>
                        <a:gd name="connsiteY3" fmla="*/ 197644 h 197644"/>
                        <a:gd name="connsiteX0" fmla="*/ 0 w 124048"/>
                        <a:gd name="connsiteY0" fmla="*/ 204416 h 204416"/>
                        <a:gd name="connsiteX1" fmla="*/ 2381 w 124048"/>
                        <a:gd name="connsiteY1" fmla="*/ 6772 h 204416"/>
                        <a:gd name="connsiteX2" fmla="*/ 42862 w 124048"/>
                        <a:gd name="connsiteY2" fmla="*/ 6772 h 204416"/>
                        <a:gd name="connsiteX3" fmla="*/ 0 w 124048"/>
                        <a:gd name="connsiteY3" fmla="*/ 204416 h 204416"/>
                        <a:gd name="connsiteX0" fmla="*/ 0 w 165323"/>
                        <a:gd name="connsiteY0" fmla="*/ 204416 h 209204"/>
                        <a:gd name="connsiteX1" fmla="*/ 2381 w 165323"/>
                        <a:gd name="connsiteY1" fmla="*/ 6772 h 209204"/>
                        <a:gd name="connsiteX2" fmla="*/ 42862 w 165323"/>
                        <a:gd name="connsiteY2" fmla="*/ 6772 h 209204"/>
                        <a:gd name="connsiteX3" fmla="*/ 0 w 165323"/>
                        <a:gd name="connsiteY3" fmla="*/ 204416 h 209204"/>
                        <a:gd name="connsiteX0" fmla="*/ 0 w 171574"/>
                        <a:gd name="connsiteY0" fmla="*/ 204416 h 209204"/>
                        <a:gd name="connsiteX1" fmla="*/ 2381 w 171574"/>
                        <a:gd name="connsiteY1" fmla="*/ 6772 h 209204"/>
                        <a:gd name="connsiteX2" fmla="*/ 171574 w 171574"/>
                        <a:gd name="connsiteY2" fmla="*/ 121841 h 209204"/>
                        <a:gd name="connsiteX3" fmla="*/ 0 w 171574"/>
                        <a:gd name="connsiteY3" fmla="*/ 204416 h 209204"/>
                        <a:gd name="connsiteX0" fmla="*/ 0 w 172243"/>
                        <a:gd name="connsiteY0" fmla="*/ 204416 h 209204"/>
                        <a:gd name="connsiteX1" fmla="*/ 2381 w 172243"/>
                        <a:gd name="connsiteY1" fmla="*/ 6772 h 209204"/>
                        <a:gd name="connsiteX2" fmla="*/ 171574 w 172243"/>
                        <a:gd name="connsiteY2" fmla="*/ 121841 h 209204"/>
                        <a:gd name="connsiteX3" fmla="*/ 0 w 172243"/>
                        <a:gd name="connsiteY3" fmla="*/ 204416 h 209204"/>
                        <a:gd name="connsiteX0" fmla="*/ 0 w 172243"/>
                        <a:gd name="connsiteY0" fmla="*/ 197644 h 202432"/>
                        <a:gd name="connsiteX1" fmla="*/ 2381 w 172243"/>
                        <a:gd name="connsiteY1" fmla="*/ 0 h 202432"/>
                        <a:gd name="connsiteX2" fmla="*/ 171574 w 172243"/>
                        <a:gd name="connsiteY2" fmla="*/ 115069 h 202432"/>
                        <a:gd name="connsiteX3" fmla="*/ 0 w 172243"/>
                        <a:gd name="connsiteY3" fmla="*/ 197644 h 202432"/>
                        <a:gd name="connsiteX0" fmla="*/ 0 w 165323"/>
                        <a:gd name="connsiteY0" fmla="*/ 210121 h 214909"/>
                        <a:gd name="connsiteX1" fmla="*/ 2381 w 165323"/>
                        <a:gd name="connsiteY1" fmla="*/ 12477 h 214909"/>
                        <a:gd name="connsiteX2" fmla="*/ 99565 w 165323"/>
                        <a:gd name="connsiteY2" fmla="*/ 55538 h 214909"/>
                        <a:gd name="connsiteX3" fmla="*/ 0 w 165323"/>
                        <a:gd name="connsiteY3" fmla="*/ 210121 h 214909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65323"/>
                        <a:gd name="connsiteY0" fmla="*/ 197644 h 202432"/>
                        <a:gd name="connsiteX1" fmla="*/ 2381 w 165323"/>
                        <a:gd name="connsiteY1" fmla="*/ 0 h 202432"/>
                        <a:gd name="connsiteX2" fmla="*/ 140493 w 165323"/>
                        <a:gd name="connsiteY2" fmla="*/ 95250 h 202432"/>
                        <a:gd name="connsiteX3" fmla="*/ 0 w 165323"/>
                        <a:gd name="connsiteY3" fmla="*/ 197644 h 202432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0493"/>
                        <a:gd name="connsiteY0" fmla="*/ 197644 h 197644"/>
                        <a:gd name="connsiteX1" fmla="*/ 2381 w 140493"/>
                        <a:gd name="connsiteY1" fmla="*/ 0 h 197644"/>
                        <a:gd name="connsiteX2" fmla="*/ 140493 w 140493"/>
                        <a:gd name="connsiteY2" fmla="*/ 95250 h 197644"/>
                        <a:gd name="connsiteX3" fmla="*/ 0 w 140493"/>
                        <a:gd name="connsiteY3" fmla="*/ 197644 h 197644"/>
                        <a:gd name="connsiteX0" fmla="*/ 0 w 141484"/>
                        <a:gd name="connsiteY0" fmla="*/ 197644 h 197644"/>
                        <a:gd name="connsiteX1" fmla="*/ 2381 w 141484"/>
                        <a:gd name="connsiteY1" fmla="*/ 0 h 197644"/>
                        <a:gd name="connsiteX2" fmla="*/ 140493 w 141484"/>
                        <a:gd name="connsiteY2" fmla="*/ 95250 h 197644"/>
                        <a:gd name="connsiteX3" fmla="*/ 0 w 141484"/>
                        <a:gd name="connsiteY3" fmla="*/ 197644 h 197644"/>
                        <a:gd name="connsiteX0" fmla="*/ 0 w 141484"/>
                        <a:gd name="connsiteY0" fmla="*/ 197644 h 199231"/>
                        <a:gd name="connsiteX1" fmla="*/ 2381 w 141484"/>
                        <a:gd name="connsiteY1" fmla="*/ 0 h 199231"/>
                        <a:gd name="connsiteX2" fmla="*/ 140493 w 141484"/>
                        <a:gd name="connsiteY2" fmla="*/ 95250 h 199231"/>
                        <a:gd name="connsiteX3" fmla="*/ 0 w 141484"/>
                        <a:gd name="connsiteY3" fmla="*/ 197644 h 1992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1484" h="199231">
                          <a:moveTo>
                            <a:pt x="0" y="197644"/>
                          </a:moveTo>
                          <a:cubicBezTo>
                            <a:pt x="794" y="131763"/>
                            <a:pt x="1587" y="65881"/>
                            <a:pt x="2381" y="0"/>
                          </a:cubicBezTo>
                          <a:cubicBezTo>
                            <a:pt x="88776" y="3125"/>
                            <a:pt x="141484" y="13692"/>
                            <a:pt x="140493" y="95250"/>
                          </a:cubicBezTo>
                          <a:cubicBezTo>
                            <a:pt x="140495" y="199231"/>
                            <a:pt x="79474" y="196330"/>
                            <a:pt x="0" y="197644"/>
                          </a:cubicBezTo>
                          <a:close/>
                        </a:path>
                      </a:pathLst>
                    </a:custGeom>
                    <a:solidFill>
                      <a:srgbClr val="BE1E3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dirty="0"/>
                    </a:p>
                  </p:txBody>
                </p:sp>
              </p:grpSp>
            </p:grpSp>
          </p:grpSp>
        </p:grpSp>
        <p:sp>
          <p:nvSpPr>
            <p:cNvPr id="14" name="Textfeld 13"/>
            <p:cNvSpPr txBox="1"/>
            <p:nvPr/>
          </p:nvSpPr>
          <p:spPr>
            <a:xfrm>
              <a:off x="4387990" y="2677543"/>
              <a:ext cx="5316297" cy="2839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b="1" dirty="0">
                  <a:solidFill>
                    <a:srgbClr val="BE1E3C"/>
                  </a:solidFill>
                  <a:latin typeface="Arial Narrow" pitchFamily="34" charset="0"/>
                </a:rPr>
                <a:t>PETER L.</a:t>
              </a:r>
            </a:p>
            <a:p>
              <a:r>
                <a:rPr lang="de-DE" sz="700" b="1" dirty="0">
                  <a:solidFill>
                    <a:srgbClr val="BE1E3C"/>
                  </a:solidFill>
                  <a:latin typeface="Arial Narrow" pitchFamily="34" charset="0"/>
                </a:rPr>
                <a:t>REICHERTZ INSTITUT</a:t>
              </a:r>
            </a:p>
            <a:p>
              <a:r>
                <a:rPr lang="de-DE" sz="700" b="1" dirty="0">
                  <a:solidFill>
                    <a:srgbClr val="786E64"/>
                  </a:solidFill>
                  <a:latin typeface="Arial Narrow" pitchFamily="34" charset="0"/>
                </a:rPr>
                <a:t>FOR MEDICAL</a:t>
              </a:r>
              <a:br>
                <a:rPr lang="de-DE" sz="700" b="1" dirty="0">
                  <a:solidFill>
                    <a:srgbClr val="786E64"/>
                  </a:solidFill>
                  <a:latin typeface="Arial Narrow" pitchFamily="34" charset="0"/>
                </a:rPr>
              </a:br>
              <a:r>
                <a:rPr lang="de-DE" sz="700" b="1" dirty="0">
                  <a:solidFill>
                    <a:srgbClr val="786E64"/>
                  </a:solidFill>
                  <a:latin typeface="Arial Narrow" pitchFamily="34" charset="0"/>
                </a:rPr>
                <a:t>INFORMATICS</a:t>
              </a:r>
            </a:p>
          </p:txBody>
        </p:sp>
      </p:grpSp>
      <p:sp>
        <p:nvSpPr>
          <p:cNvPr id="28" name="Inhaltsplatzhalter 2"/>
          <p:cNvSpPr>
            <a:spLocks noGrp="1"/>
          </p:cNvSpPr>
          <p:nvPr>
            <p:ph idx="1"/>
          </p:nvPr>
        </p:nvSpPr>
        <p:spPr>
          <a:xfrm>
            <a:off x="457200" y="1088688"/>
            <a:ext cx="8229600" cy="4931112"/>
          </a:xfrm>
          <a:prstGeom prst="rect">
            <a:avLst/>
          </a:prstGeom>
        </p:spPr>
        <p:txBody>
          <a:bodyPr/>
          <a:lstStyle>
            <a:lvl1pPr>
              <a:buClr>
                <a:srgbClr val="BE1E3C"/>
              </a:buClr>
              <a:buFont typeface="Arial" pitchFamily="34" charset="0"/>
              <a:buChar char="●"/>
              <a:defRPr sz="28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accent1"/>
              </a:buClr>
              <a:defRPr sz="24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>
              <a:buClr>
                <a:schemeClr val="accent2"/>
              </a:buClr>
              <a:defRPr sz="20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>
              <a:buClr>
                <a:schemeClr val="accent1"/>
              </a:buClr>
              <a:defRPr sz="18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>
              <a:buClr>
                <a:schemeClr val="accent2"/>
              </a:buClr>
              <a:defRPr sz="16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797653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RI EN - Fuß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1081088" y="765175"/>
            <a:ext cx="8062912" cy="53975"/>
          </a:xfrm>
          <a:prstGeom prst="rect">
            <a:avLst/>
          </a:prstGeom>
          <a:solidFill>
            <a:srgbClr val="BE1E3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>
              <a:solidFill>
                <a:prstClr val="white"/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0" y="765175"/>
            <a:ext cx="1008063" cy="53975"/>
          </a:xfrm>
          <a:prstGeom prst="rect">
            <a:avLst/>
          </a:prstGeom>
          <a:solidFill>
            <a:srgbClr val="786E6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461938" y="152400"/>
            <a:ext cx="8520650" cy="439718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rgbClr val="786E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71400" y="6484331"/>
            <a:ext cx="1980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FD469D2-DD99-40F3-80D1-FBA0023D0830}" type="datetime1">
              <a:rPr lang="de-DE" smtClean="0"/>
              <a:t>18.06.2025</a:t>
            </a:fld>
            <a:endParaRPr lang="de-DE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61652" y="6484331"/>
            <a:ext cx="4680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786E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642276" y="6484331"/>
            <a:ext cx="720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7EC8701-1F0A-4819-AC15-82F56C4331F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457200" y="1088687"/>
            <a:ext cx="8229600" cy="5395644"/>
          </a:xfrm>
          <a:prstGeom prst="rect">
            <a:avLst/>
          </a:prstGeom>
        </p:spPr>
        <p:txBody>
          <a:bodyPr/>
          <a:lstStyle>
            <a:lvl1pPr>
              <a:buClr>
                <a:srgbClr val="BE1E3C"/>
              </a:buClr>
              <a:buFont typeface="Arial" pitchFamily="34" charset="0"/>
              <a:buChar char="●"/>
              <a:defRPr sz="28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accent1"/>
              </a:buClr>
              <a:defRPr sz="24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>
              <a:buClr>
                <a:schemeClr val="accent2"/>
              </a:buClr>
              <a:defRPr sz="20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>
              <a:buClr>
                <a:schemeClr val="accent1"/>
              </a:buClr>
              <a:defRPr sz="18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>
              <a:buClr>
                <a:schemeClr val="accent2"/>
              </a:buClr>
              <a:defRPr sz="16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24551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74" r:id="rId2"/>
    <p:sldLayoutId id="2147483778" r:id="rId3"/>
    <p:sldLayoutId id="2147483765" r:id="rId4"/>
    <p:sldLayoutId id="2147483782" r:id="rId5"/>
    <p:sldLayoutId id="2147483783" r:id="rId6"/>
    <p:sldLayoutId id="2147483776" r:id="rId7"/>
    <p:sldLayoutId id="2147483779" r:id="rId8"/>
    <p:sldLayoutId id="2147483780" r:id="rId9"/>
    <p:sldLayoutId id="2147483777" r:id="rId10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Willkommen am PLRI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17FAD19-EE66-4017-A436-AEF07575DDE9}" type="datetime1">
              <a:rPr lang="de-DE" smtClean="0"/>
              <a:t>18.06.2025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EC8701-1F0A-4819-AC15-82F56C4331F2}" type="slidenum">
              <a:rPr lang="de-DE" smtClean="0"/>
              <a:pPr/>
              <a:t>1</a:t>
            </a:fld>
            <a:endParaRPr lang="de-DE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3CA3697-4DE0-8FE0-4B5A-6D3676EBC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39" y="1844824"/>
            <a:ext cx="3019425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58635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Entstehungsgeschichte I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08.10.2024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755576" y="1172961"/>
            <a:ext cx="7453264" cy="4706943"/>
            <a:chOff x="1079176" y="1254961"/>
            <a:chExt cx="7453264" cy="4706943"/>
          </a:xfrm>
        </p:grpSpPr>
        <p:sp>
          <p:nvSpPr>
            <p:cNvPr id="8" name="Ellipse 7"/>
            <p:cNvSpPr/>
            <p:nvPr/>
          </p:nvSpPr>
          <p:spPr>
            <a:xfrm>
              <a:off x="2945776" y="4912653"/>
              <a:ext cx="100200" cy="100200"/>
            </a:xfrm>
            <a:prstGeom prst="ellipse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9" name="Ellipse 8"/>
            <p:cNvSpPr/>
            <p:nvPr/>
          </p:nvSpPr>
          <p:spPr>
            <a:xfrm>
              <a:off x="2721799" y="5014850"/>
              <a:ext cx="100200" cy="100200"/>
            </a:xfrm>
            <a:prstGeom prst="ellipse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0" name="Ellipse 9"/>
            <p:cNvSpPr/>
            <p:nvPr/>
          </p:nvSpPr>
          <p:spPr>
            <a:xfrm>
              <a:off x="2490454" y="5098984"/>
              <a:ext cx="100200" cy="100200"/>
            </a:xfrm>
            <a:prstGeom prst="ellipse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1" name="Ellipse 10"/>
            <p:cNvSpPr/>
            <p:nvPr/>
          </p:nvSpPr>
          <p:spPr>
            <a:xfrm>
              <a:off x="2253215" y="5164580"/>
              <a:ext cx="100200" cy="100200"/>
            </a:xfrm>
            <a:prstGeom prst="ellipse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2" name="Ellipse 11"/>
            <p:cNvSpPr/>
            <p:nvPr/>
          </p:nvSpPr>
          <p:spPr>
            <a:xfrm>
              <a:off x="3993459" y="4058954"/>
              <a:ext cx="100200" cy="100200"/>
            </a:xfrm>
            <a:prstGeom prst="ellipse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3" name="Ellipse 12"/>
            <p:cNvSpPr/>
            <p:nvPr/>
          </p:nvSpPr>
          <p:spPr>
            <a:xfrm>
              <a:off x="4590977" y="2806450"/>
              <a:ext cx="100200" cy="100200"/>
            </a:xfrm>
            <a:prstGeom prst="ellipse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4" name="Ellipse 13"/>
            <p:cNvSpPr/>
            <p:nvPr/>
          </p:nvSpPr>
          <p:spPr>
            <a:xfrm>
              <a:off x="4716964" y="1254961"/>
              <a:ext cx="100200" cy="100200"/>
            </a:xfrm>
            <a:prstGeom prst="ellipse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5" name="Ellipse 14"/>
            <p:cNvSpPr/>
            <p:nvPr/>
          </p:nvSpPr>
          <p:spPr>
            <a:xfrm>
              <a:off x="4716964" y="1469812"/>
              <a:ext cx="100200" cy="100200"/>
            </a:xfrm>
            <a:prstGeom prst="ellipse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6" name="Freihandform 15"/>
            <p:cNvSpPr/>
            <p:nvPr/>
          </p:nvSpPr>
          <p:spPr>
            <a:xfrm>
              <a:off x="1679273" y="5381047"/>
              <a:ext cx="2166095" cy="580857"/>
            </a:xfrm>
            <a:custGeom>
              <a:avLst/>
              <a:gdLst>
                <a:gd name="connsiteX0" fmla="*/ 0 w 2166095"/>
                <a:gd name="connsiteY0" fmla="*/ 96811 h 580857"/>
                <a:gd name="connsiteX1" fmla="*/ 96811 w 2166095"/>
                <a:gd name="connsiteY1" fmla="*/ 0 h 580857"/>
                <a:gd name="connsiteX2" fmla="*/ 2069284 w 2166095"/>
                <a:gd name="connsiteY2" fmla="*/ 0 h 580857"/>
                <a:gd name="connsiteX3" fmla="*/ 2166095 w 2166095"/>
                <a:gd name="connsiteY3" fmla="*/ 96811 h 580857"/>
                <a:gd name="connsiteX4" fmla="*/ 2166095 w 2166095"/>
                <a:gd name="connsiteY4" fmla="*/ 484046 h 580857"/>
                <a:gd name="connsiteX5" fmla="*/ 2069284 w 2166095"/>
                <a:gd name="connsiteY5" fmla="*/ 580857 h 580857"/>
                <a:gd name="connsiteX6" fmla="*/ 96811 w 2166095"/>
                <a:gd name="connsiteY6" fmla="*/ 580857 h 580857"/>
                <a:gd name="connsiteX7" fmla="*/ 0 w 2166095"/>
                <a:gd name="connsiteY7" fmla="*/ 484046 h 580857"/>
                <a:gd name="connsiteX8" fmla="*/ 0 w 2166095"/>
                <a:gd name="connsiteY8" fmla="*/ 96811 h 58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6095" h="580857">
                  <a:moveTo>
                    <a:pt x="0" y="96811"/>
                  </a:moveTo>
                  <a:cubicBezTo>
                    <a:pt x="0" y="43344"/>
                    <a:pt x="43344" y="0"/>
                    <a:pt x="96811" y="0"/>
                  </a:cubicBezTo>
                  <a:lnTo>
                    <a:pt x="2069284" y="0"/>
                  </a:lnTo>
                  <a:cubicBezTo>
                    <a:pt x="2122751" y="0"/>
                    <a:pt x="2166095" y="43344"/>
                    <a:pt x="2166095" y="96811"/>
                  </a:cubicBezTo>
                  <a:lnTo>
                    <a:pt x="2166095" y="484046"/>
                  </a:lnTo>
                  <a:cubicBezTo>
                    <a:pt x="2166095" y="537513"/>
                    <a:pt x="2122751" y="580857"/>
                    <a:pt x="2069284" y="580857"/>
                  </a:cubicBezTo>
                  <a:lnTo>
                    <a:pt x="96811" y="580857"/>
                  </a:lnTo>
                  <a:cubicBezTo>
                    <a:pt x="43344" y="580857"/>
                    <a:pt x="0" y="537513"/>
                    <a:pt x="0" y="484046"/>
                  </a:cubicBezTo>
                  <a:lnTo>
                    <a:pt x="0" y="9681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6845" tIns="119795" rIns="119795" bIns="119795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400" kern="1200" dirty="0"/>
                <a:t>1969</a:t>
              </a:r>
            </a:p>
          </p:txBody>
        </p:sp>
        <p:sp>
          <p:nvSpPr>
            <p:cNvPr id="17" name="Freihandform 16"/>
            <p:cNvSpPr/>
            <p:nvPr/>
          </p:nvSpPr>
          <p:spPr>
            <a:xfrm>
              <a:off x="3845369" y="5381047"/>
              <a:ext cx="4121475" cy="580857"/>
            </a:xfrm>
            <a:custGeom>
              <a:avLst/>
              <a:gdLst>
                <a:gd name="connsiteX0" fmla="*/ 0 w 4121475"/>
                <a:gd name="connsiteY0" fmla="*/ 0 h 580857"/>
                <a:gd name="connsiteX1" fmla="*/ 4121475 w 4121475"/>
                <a:gd name="connsiteY1" fmla="*/ 0 h 580857"/>
                <a:gd name="connsiteX2" fmla="*/ 4121475 w 4121475"/>
                <a:gd name="connsiteY2" fmla="*/ 580857 h 580857"/>
                <a:gd name="connsiteX3" fmla="*/ 0 w 4121475"/>
                <a:gd name="connsiteY3" fmla="*/ 580857 h 580857"/>
                <a:gd name="connsiteX4" fmla="*/ 0 w 4121475"/>
                <a:gd name="connsiteY4" fmla="*/ 0 h 58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1475" h="580857">
                  <a:moveTo>
                    <a:pt x="0" y="0"/>
                  </a:moveTo>
                  <a:lnTo>
                    <a:pt x="4121475" y="0"/>
                  </a:lnTo>
                  <a:lnTo>
                    <a:pt x="4121475" y="580857"/>
                  </a:lnTo>
                  <a:lnTo>
                    <a:pt x="0" y="5808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30480" rIns="30480" bIns="30480" numCol="1" spcCol="1270" anchor="ctr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Peter L. Reichertz </a:t>
              </a:r>
              <a:r>
                <a:rPr lang="de-DE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(MHH)</a:t>
              </a:r>
            </a:p>
          </p:txBody>
        </p:sp>
        <p:sp>
          <p:nvSpPr>
            <p:cNvPr id="18" name="Ellipse 17"/>
            <p:cNvSpPr/>
            <p:nvPr/>
          </p:nvSpPr>
          <p:spPr>
            <a:xfrm>
              <a:off x="1079176" y="4796624"/>
              <a:ext cx="1004213" cy="1004380"/>
            </a:xfrm>
            <a:prstGeom prst="ellipse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5000" b="-25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9" name="Freihandform 18"/>
            <p:cNvSpPr/>
            <p:nvPr/>
          </p:nvSpPr>
          <p:spPr>
            <a:xfrm>
              <a:off x="3623602" y="4679930"/>
              <a:ext cx="2166095" cy="580857"/>
            </a:xfrm>
            <a:custGeom>
              <a:avLst/>
              <a:gdLst>
                <a:gd name="connsiteX0" fmla="*/ 0 w 2166095"/>
                <a:gd name="connsiteY0" fmla="*/ 96811 h 580857"/>
                <a:gd name="connsiteX1" fmla="*/ 96811 w 2166095"/>
                <a:gd name="connsiteY1" fmla="*/ 0 h 580857"/>
                <a:gd name="connsiteX2" fmla="*/ 2069284 w 2166095"/>
                <a:gd name="connsiteY2" fmla="*/ 0 h 580857"/>
                <a:gd name="connsiteX3" fmla="*/ 2166095 w 2166095"/>
                <a:gd name="connsiteY3" fmla="*/ 96811 h 580857"/>
                <a:gd name="connsiteX4" fmla="*/ 2166095 w 2166095"/>
                <a:gd name="connsiteY4" fmla="*/ 484046 h 580857"/>
                <a:gd name="connsiteX5" fmla="*/ 2069284 w 2166095"/>
                <a:gd name="connsiteY5" fmla="*/ 580857 h 580857"/>
                <a:gd name="connsiteX6" fmla="*/ 96811 w 2166095"/>
                <a:gd name="connsiteY6" fmla="*/ 580857 h 580857"/>
                <a:gd name="connsiteX7" fmla="*/ 0 w 2166095"/>
                <a:gd name="connsiteY7" fmla="*/ 484046 h 580857"/>
                <a:gd name="connsiteX8" fmla="*/ 0 w 2166095"/>
                <a:gd name="connsiteY8" fmla="*/ 96811 h 58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6095" h="580857">
                  <a:moveTo>
                    <a:pt x="0" y="96811"/>
                  </a:moveTo>
                  <a:cubicBezTo>
                    <a:pt x="0" y="43344"/>
                    <a:pt x="43344" y="0"/>
                    <a:pt x="96811" y="0"/>
                  </a:cubicBezTo>
                  <a:lnTo>
                    <a:pt x="2069284" y="0"/>
                  </a:lnTo>
                  <a:cubicBezTo>
                    <a:pt x="2122751" y="0"/>
                    <a:pt x="2166095" y="43344"/>
                    <a:pt x="2166095" y="96811"/>
                  </a:cubicBezTo>
                  <a:lnTo>
                    <a:pt x="2166095" y="484046"/>
                  </a:lnTo>
                  <a:cubicBezTo>
                    <a:pt x="2166095" y="537513"/>
                    <a:pt x="2122751" y="580857"/>
                    <a:pt x="2069284" y="580857"/>
                  </a:cubicBezTo>
                  <a:lnTo>
                    <a:pt x="96811" y="580857"/>
                  </a:lnTo>
                  <a:cubicBezTo>
                    <a:pt x="43344" y="580857"/>
                    <a:pt x="0" y="537513"/>
                    <a:pt x="0" y="484046"/>
                  </a:cubicBezTo>
                  <a:lnTo>
                    <a:pt x="0" y="9681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6845" tIns="119795" rIns="119795" bIns="119795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400" kern="1200" dirty="0"/>
                <a:t>1975</a:t>
              </a:r>
            </a:p>
          </p:txBody>
        </p:sp>
        <p:sp>
          <p:nvSpPr>
            <p:cNvPr id="20" name="Freihandform 19"/>
            <p:cNvSpPr/>
            <p:nvPr/>
          </p:nvSpPr>
          <p:spPr>
            <a:xfrm>
              <a:off x="5789697" y="4679930"/>
              <a:ext cx="2177147" cy="580857"/>
            </a:xfrm>
            <a:custGeom>
              <a:avLst/>
              <a:gdLst>
                <a:gd name="connsiteX0" fmla="*/ 0 w 2177147"/>
                <a:gd name="connsiteY0" fmla="*/ 0 h 580857"/>
                <a:gd name="connsiteX1" fmla="*/ 2177147 w 2177147"/>
                <a:gd name="connsiteY1" fmla="*/ 0 h 580857"/>
                <a:gd name="connsiteX2" fmla="*/ 2177147 w 2177147"/>
                <a:gd name="connsiteY2" fmla="*/ 580857 h 580857"/>
                <a:gd name="connsiteX3" fmla="*/ 0 w 2177147"/>
                <a:gd name="connsiteY3" fmla="*/ 580857 h 580857"/>
                <a:gd name="connsiteX4" fmla="*/ 0 w 2177147"/>
                <a:gd name="connsiteY4" fmla="*/ 0 h 58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7147" h="580857">
                  <a:moveTo>
                    <a:pt x="0" y="0"/>
                  </a:moveTo>
                  <a:lnTo>
                    <a:pt x="2177147" y="0"/>
                  </a:lnTo>
                  <a:lnTo>
                    <a:pt x="2177147" y="580857"/>
                  </a:lnTo>
                  <a:lnTo>
                    <a:pt x="0" y="5808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30480" rIns="30480" bIns="30480" numCol="1" spcCol="1270" anchor="ctr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Nebenfach Medizin (TU BS)</a:t>
              </a:r>
            </a:p>
          </p:txBody>
        </p:sp>
        <p:sp>
          <p:nvSpPr>
            <p:cNvPr id="21" name="Ellipse 20"/>
            <p:cNvSpPr/>
            <p:nvPr/>
          </p:nvSpPr>
          <p:spPr>
            <a:xfrm>
              <a:off x="3023505" y="4095507"/>
              <a:ext cx="1004213" cy="1004380"/>
            </a:xfrm>
            <a:prstGeom prst="ellipse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5000" b="-25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2" name="Freihandform 21"/>
            <p:cNvSpPr/>
            <p:nvPr/>
          </p:nvSpPr>
          <p:spPr>
            <a:xfrm>
              <a:off x="4451728" y="3574304"/>
              <a:ext cx="2166095" cy="580857"/>
            </a:xfrm>
            <a:custGeom>
              <a:avLst/>
              <a:gdLst>
                <a:gd name="connsiteX0" fmla="*/ 0 w 2166095"/>
                <a:gd name="connsiteY0" fmla="*/ 96811 h 580857"/>
                <a:gd name="connsiteX1" fmla="*/ 96811 w 2166095"/>
                <a:gd name="connsiteY1" fmla="*/ 0 h 580857"/>
                <a:gd name="connsiteX2" fmla="*/ 2069284 w 2166095"/>
                <a:gd name="connsiteY2" fmla="*/ 0 h 580857"/>
                <a:gd name="connsiteX3" fmla="*/ 2166095 w 2166095"/>
                <a:gd name="connsiteY3" fmla="*/ 96811 h 580857"/>
                <a:gd name="connsiteX4" fmla="*/ 2166095 w 2166095"/>
                <a:gd name="connsiteY4" fmla="*/ 484046 h 580857"/>
                <a:gd name="connsiteX5" fmla="*/ 2069284 w 2166095"/>
                <a:gd name="connsiteY5" fmla="*/ 580857 h 580857"/>
                <a:gd name="connsiteX6" fmla="*/ 96811 w 2166095"/>
                <a:gd name="connsiteY6" fmla="*/ 580857 h 580857"/>
                <a:gd name="connsiteX7" fmla="*/ 0 w 2166095"/>
                <a:gd name="connsiteY7" fmla="*/ 484046 h 580857"/>
                <a:gd name="connsiteX8" fmla="*/ 0 w 2166095"/>
                <a:gd name="connsiteY8" fmla="*/ 96811 h 58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6095" h="580857">
                  <a:moveTo>
                    <a:pt x="0" y="96811"/>
                  </a:moveTo>
                  <a:cubicBezTo>
                    <a:pt x="0" y="43344"/>
                    <a:pt x="43344" y="0"/>
                    <a:pt x="96811" y="0"/>
                  </a:cubicBezTo>
                  <a:lnTo>
                    <a:pt x="2069284" y="0"/>
                  </a:lnTo>
                  <a:cubicBezTo>
                    <a:pt x="2122751" y="0"/>
                    <a:pt x="2166095" y="43344"/>
                    <a:pt x="2166095" y="96811"/>
                  </a:cubicBezTo>
                  <a:lnTo>
                    <a:pt x="2166095" y="484046"/>
                  </a:lnTo>
                  <a:cubicBezTo>
                    <a:pt x="2166095" y="537513"/>
                    <a:pt x="2122751" y="580857"/>
                    <a:pt x="2069284" y="580857"/>
                  </a:cubicBezTo>
                  <a:lnTo>
                    <a:pt x="96811" y="580857"/>
                  </a:lnTo>
                  <a:cubicBezTo>
                    <a:pt x="43344" y="580857"/>
                    <a:pt x="0" y="537513"/>
                    <a:pt x="0" y="484046"/>
                  </a:cubicBezTo>
                  <a:lnTo>
                    <a:pt x="0" y="9681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6845" tIns="119795" rIns="119795" bIns="119795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400" kern="1200" dirty="0"/>
                <a:t>1996</a:t>
              </a:r>
            </a:p>
          </p:txBody>
        </p:sp>
        <p:sp>
          <p:nvSpPr>
            <p:cNvPr id="23" name="Freihandform 22"/>
            <p:cNvSpPr/>
            <p:nvPr/>
          </p:nvSpPr>
          <p:spPr>
            <a:xfrm>
              <a:off x="6617824" y="3574304"/>
              <a:ext cx="1770600" cy="580857"/>
            </a:xfrm>
            <a:custGeom>
              <a:avLst/>
              <a:gdLst>
                <a:gd name="connsiteX0" fmla="*/ 0 w 1349020"/>
                <a:gd name="connsiteY0" fmla="*/ 0 h 580857"/>
                <a:gd name="connsiteX1" fmla="*/ 1349020 w 1349020"/>
                <a:gd name="connsiteY1" fmla="*/ 0 h 580857"/>
                <a:gd name="connsiteX2" fmla="*/ 1349020 w 1349020"/>
                <a:gd name="connsiteY2" fmla="*/ 580857 h 580857"/>
                <a:gd name="connsiteX3" fmla="*/ 0 w 1349020"/>
                <a:gd name="connsiteY3" fmla="*/ 580857 h 580857"/>
                <a:gd name="connsiteX4" fmla="*/ 0 w 1349020"/>
                <a:gd name="connsiteY4" fmla="*/ 0 h 58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9020" h="580857">
                  <a:moveTo>
                    <a:pt x="0" y="0"/>
                  </a:moveTo>
                  <a:lnTo>
                    <a:pt x="1349020" y="0"/>
                  </a:lnTo>
                  <a:lnTo>
                    <a:pt x="1349020" y="580857"/>
                  </a:lnTo>
                  <a:lnTo>
                    <a:pt x="0" y="5808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30480" rIns="30480" bIns="30480" numCol="1" spcCol="1270" anchor="ctr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Gründung</a:t>
              </a:r>
              <a:r>
                <a:rPr lang="en-US" sz="1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des</a:t>
              </a:r>
              <a:br>
                <a:rPr lang="en-US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Instituts für Medizinische Informatik durch </a:t>
              </a:r>
              <a:r>
                <a:rPr lang="en-US" sz="1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Dietrich P. </a:t>
              </a:r>
              <a:r>
                <a:rPr lang="en-US" sz="1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Pretschner</a:t>
              </a:r>
              <a:r>
                <a:rPr lang="en-US" sz="1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(TU BS)</a:t>
              </a:r>
            </a:p>
          </p:txBody>
        </p:sp>
        <p:sp>
          <p:nvSpPr>
            <p:cNvPr id="24" name="Ellipse 23"/>
            <p:cNvSpPr/>
            <p:nvPr/>
          </p:nvSpPr>
          <p:spPr>
            <a:xfrm>
              <a:off x="3850895" y="2989881"/>
              <a:ext cx="1004213" cy="1004380"/>
            </a:xfrm>
            <a:prstGeom prst="ellipse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1000" b="-21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5" name="Freihandform 24"/>
            <p:cNvSpPr/>
            <p:nvPr/>
          </p:nvSpPr>
          <p:spPr>
            <a:xfrm>
              <a:off x="4814954" y="2257154"/>
              <a:ext cx="2166095" cy="580857"/>
            </a:xfrm>
            <a:custGeom>
              <a:avLst/>
              <a:gdLst>
                <a:gd name="connsiteX0" fmla="*/ 0 w 2166095"/>
                <a:gd name="connsiteY0" fmla="*/ 96811 h 580857"/>
                <a:gd name="connsiteX1" fmla="*/ 96811 w 2166095"/>
                <a:gd name="connsiteY1" fmla="*/ 0 h 580857"/>
                <a:gd name="connsiteX2" fmla="*/ 2069284 w 2166095"/>
                <a:gd name="connsiteY2" fmla="*/ 0 h 580857"/>
                <a:gd name="connsiteX3" fmla="*/ 2166095 w 2166095"/>
                <a:gd name="connsiteY3" fmla="*/ 96811 h 580857"/>
                <a:gd name="connsiteX4" fmla="*/ 2166095 w 2166095"/>
                <a:gd name="connsiteY4" fmla="*/ 484046 h 580857"/>
                <a:gd name="connsiteX5" fmla="*/ 2069284 w 2166095"/>
                <a:gd name="connsiteY5" fmla="*/ 580857 h 580857"/>
                <a:gd name="connsiteX6" fmla="*/ 96811 w 2166095"/>
                <a:gd name="connsiteY6" fmla="*/ 580857 h 580857"/>
                <a:gd name="connsiteX7" fmla="*/ 0 w 2166095"/>
                <a:gd name="connsiteY7" fmla="*/ 484046 h 580857"/>
                <a:gd name="connsiteX8" fmla="*/ 0 w 2166095"/>
                <a:gd name="connsiteY8" fmla="*/ 96811 h 58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6095" h="580857">
                  <a:moveTo>
                    <a:pt x="0" y="96811"/>
                  </a:moveTo>
                  <a:cubicBezTo>
                    <a:pt x="0" y="43344"/>
                    <a:pt x="43344" y="0"/>
                    <a:pt x="96811" y="0"/>
                  </a:cubicBezTo>
                  <a:lnTo>
                    <a:pt x="2069284" y="0"/>
                  </a:lnTo>
                  <a:cubicBezTo>
                    <a:pt x="2122751" y="0"/>
                    <a:pt x="2166095" y="43344"/>
                    <a:pt x="2166095" y="96811"/>
                  </a:cubicBezTo>
                  <a:lnTo>
                    <a:pt x="2166095" y="484046"/>
                  </a:lnTo>
                  <a:cubicBezTo>
                    <a:pt x="2166095" y="537513"/>
                    <a:pt x="2122751" y="580857"/>
                    <a:pt x="2069284" y="580857"/>
                  </a:cubicBezTo>
                  <a:lnTo>
                    <a:pt x="96811" y="580857"/>
                  </a:lnTo>
                  <a:cubicBezTo>
                    <a:pt x="43344" y="580857"/>
                    <a:pt x="0" y="537513"/>
                    <a:pt x="0" y="484046"/>
                  </a:cubicBezTo>
                  <a:lnTo>
                    <a:pt x="0" y="9681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6845" tIns="119795" rIns="119795" bIns="119795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400" kern="1200" dirty="0"/>
                <a:t>2000</a:t>
              </a:r>
            </a:p>
          </p:txBody>
        </p:sp>
        <p:sp>
          <p:nvSpPr>
            <p:cNvPr id="26" name="Freihandform 25"/>
            <p:cNvSpPr/>
            <p:nvPr/>
          </p:nvSpPr>
          <p:spPr>
            <a:xfrm>
              <a:off x="6981050" y="2257154"/>
              <a:ext cx="1551390" cy="580857"/>
            </a:xfrm>
            <a:custGeom>
              <a:avLst/>
              <a:gdLst>
                <a:gd name="connsiteX0" fmla="*/ 0 w 985794"/>
                <a:gd name="connsiteY0" fmla="*/ 0 h 580857"/>
                <a:gd name="connsiteX1" fmla="*/ 985794 w 985794"/>
                <a:gd name="connsiteY1" fmla="*/ 0 h 580857"/>
                <a:gd name="connsiteX2" fmla="*/ 985794 w 985794"/>
                <a:gd name="connsiteY2" fmla="*/ 580857 h 580857"/>
                <a:gd name="connsiteX3" fmla="*/ 0 w 985794"/>
                <a:gd name="connsiteY3" fmla="*/ 580857 h 580857"/>
                <a:gd name="connsiteX4" fmla="*/ 0 w 985794"/>
                <a:gd name="connsiteY4" fmla="*/ 0 h 58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794" h="580857">
                  <a:moveTo>
                    <a:pt x="0" y="0"/>
                  </a:moveTo>
                  <a:lnTo>
                    <a:pt x="985794" y="0"/>
                  </a:lnTo>
                  <a:lnTo>
                    <a:pt x="985794" y="580857"/>
                  </a:lnTo>
                  <a:lnTo>
                    <a:pt x="0" y="5808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30480" rIns="30480" bIns="30480" numCol="1" spcCol="1270" anchor="ctr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Herbert K. </a:t>
              </a:r>
              <a:r>
                <a:rPr lang="en-US" sz="12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Matthies</a:t>
              </a:r>
              <a:r>
                <a:rPr lang="en-US" sz="12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n-US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Prof. für Medizinische Informatik (MHH)</a:t>
              </a:r>
            </a:p>
          </p:txBody>
        </p:sp>
        <p:sp>
          <p:nvSpPr>
            <p:cNvPr id="27" name="Ellipse 26"/>
            <p:cNvSpPr/>
            <p:nvPr/>
          </p:nvSpPr>
          <p:spPr>
            <a:xfrm>
              <a:off x="4214121" y="1672732"/>
              <a:ext cx="1004213" cy="1004380"/>
            </a:xfrm>
            <a:prstGeom prst="ellipse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1000" b="-21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DE"/>
            </a:p>
          </p:txBody>
        </p: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975" y="1422813"/>
            <a:ext cx="3038028" cy="126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9459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Entstehungsgeschichte II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08.10.2024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755576" y="1207211"/>
            <a:ext cx="7453264" cy="4706943"/>
            <a:chOff x="1079176" y="1254961"/>
            <a:chExt cx="7453264" cy="4706943"/>
          </a:xfrm>
        </p:grpSpPr>
        <p:sp>
          <p:nvSpPr>
            <p:cNvPr id="8" name="Ellipse 7"/>
            <p:cNvSpPr/>
            <p:nvPr/>
          </p:nvSpPr>
          <p:spPr>
            <a:xfrm>
              <a:off x="2945776" y="4912653"/>
              <a:ext cx="100200" cy="100200"/>
            </a:xfrm>
            <a:prstGeom prst="ellipse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9" name="Ellipse 8"/>
            <p:cNvSpPr/>
            <p:nvPr/>
          </p:nvSpPr>
          <p:spPr>
            <a:xfrm>
              <a:off x="2721799" y="5014850"/>
              <a:ext cx="100200" cy="100200"/>
            </a:xfrm>
            <a:prstGeom prst="ellipse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0" name="Ellipse 9"/>
            <p:cNvSpPr/>
            <p:nvPr/>
          </p:nvSpPr>
          <p:spPr>
            <a:xfrm>
              <a:off x="2490454" y="5098984"/>
              <a:ext cx="100200" cy="100200"/>
            </a:xfrm>
            <a:prstGeom prst="ellipse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1" name="Ellipse 10"/>
            <p:cNvSpPr/>
            <p:nvPr/>
          </p:nvSpPr>
          <p:spPr>
            <a:xfrm>
              <a:off x="2253215" y="5164580"/>
              <a:ext cx="100200" cy="100200"/>
            </a:xfrm>
            <a:prstGeom prst="ellipse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2" name="Ellipse 11"/>
            <p:cNvSpPr/>
            <p:nvPr/>
          </p:nvSpPr>
          <p:spPr>
            <a:xfrm>
              <a:off x="3993459" y="4058954"/>
              <a:ext cx="100200" cy="100200"/>
            </a:xfrm>
            <a:prstGeom prst="ellipse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3" name="Ellipse 12"/>
            <p:cNvSpPr/>
            <p:nvPr/>
          </p:nvSpPr>
          <p:spPr>
            <a:xfrm>
              <a:off x="4590977" y="2806450"/>
              <a:ext cx="100200" cy="100200"/>
            </a:xfrm>
            <a:prstGeom prst="ellipse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4" name="Ellipse 13"/>
            <p:cNvSpPr/>
            <p:nvPr/>
          </p:nvSpPr>
          <p:spPr>
            <a:xfrm>
              <a:off x="4716964" y="1254961"/>
              <a:ext cx="100200" cy="100200"/>
            </a:xfrm>
            <a:prstGeom prst="ellipse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5" name="Ellipse 14"/>
            <p:cNvSpPr/>
            <p:nvPr/>
          </p:nvSpPr>
          <p:spPr>
            <a:xfrm>
              <a:off x="4716964" y="1469812"/>
              <a:ext cx="100200" cy="100200"/>
            </a:xfrm>
            <a:prstGeom prst="ellipse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6" name="Freihandform 15"/>
            <p:cNvSpPr/>
            <p:nvPr/>
          </p:nvSpPr>
          <p:spPr>
            <a:xfrm>
              <a:off x="1679273" y="5381047"/>
              <a:ext cx="2166095" cy="580857"/>
            </a:xfrm>
            <a:custGeom>
              <a:avLst/>
              <a:gdLst>
                <a:gd name="connsiteX0" fmla="*/ 0 w 2166095"/>
                <a:gd name="connsiteY0" fmla="*/ 96811 h 580857"/>
                <a:gd name="connsiteX1" fmla="*/ 96811 w 2166095"/>
                <a:gd name="connsiteY1" fmla="*/ 0 h 580857"/>
                <a:gd name="connsiteX2" fmla="*/ 2069284 w 2166095"/>
                <a:gd name="connsiteY2" fmla="*/ 0 h 580857"/>
                <a:gd name="connsiteX3" fmla="*/ 2166095 w 2166095"/>
                <a:gd name="connsiteY3" fmla="*/ 96811 h 580857"/>
                <a:gd name="connsiteX4" fmla="*/ 2166095 w 2166095"/>
                <a:gd name="connsiteY4" fmla="*/ 484046 h 580857"/>
                <a:gd name="connsiteX5" fmla="*/ 2069284 w 2166095"/>
                <a:gd name="connsiteY5" fmla="*/ 580857 h 580857"/>
                <a:gd name="connsiteX6" fmla="*/ 96811 w 2166095"/>
                <a:gd name="connsiteY6" fmla="*/ 580857 h 580857"/>
                <a:gd name="connsiteX7" fmla="*/ 0 w 2166095"/>
                <a:gd name="connsiteY7" fmla="*/ 484046 h 580857"/>
                <a:gd name="connsiteX8" fmla="*/ 0 w 2166095"/>
                <a:gd name="connsiteY8" fmla="*/ 96811 h 58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6095" h="580857">
                  <a:moveTo>
                    <a:pt x="0" y="96811"/>
                  </a:moveTo>
                  <a:cubicBezTo>
                    <a:pt x="0" y="43344"/>
                    <a:pt x="43344" y="0"/>
                    <a:pt x="96811" y="0"/>
                  </a:cubicBezTo>
                  <a:lnTo>
                    <a:pt x="2069284" y="0"/>
                  </a:lnTo>
                  <a:cubicBezTo>
                    <a:pt x="2122751" y="0"/>
                    <a:pt x="2166095" y="43344"/>
                    <a:pt x="2166095" y="96811"/>
                  </a:cubicBezTo>
                  <a:lnTo>
                    <a:pt x="2166095" y="484046"/>
                  </a:lnTo>
                  <a:cubicBezTo>
                    <a:pt x="2166095" y="537513"/>
                    <a:pt x="2122751" y="580857"/>
                    <a:pt x="2069284" y="580857"/>
                  </a:cubicBezTo>
                  <a:lnTo>
                    <a:pt x="96811" y="580857"/>
                  </a:lnTo>
                  <a:cubicBezTo>
                    <a:pt x="43344" y="580857"/>
                    <a:pt x="0" y="537513"/>
                    <a:pt x="0" y="484046"/>
                  </a:cubicBezTo>
                  <a:lnTo>
                    <a:pt x="0" y="9681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6845" tIns="119795" rIns="119795" bIns="119795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400" dirty="0"/>
                <a:t>2004</a:t>
              </a:r>
              <a:endParaRPr lang="de-DE" sz="2400" kern="1200" dirty="0"/>
            </a:p>
          </p:txBody>
        </p:sp>
        <p:sp>
          <p:nvSpPr>
            <p:cNvPr id="17" name="Freihandform 16"/>
            <p:cNvSpPr/>
            <p:nvPr/>
          </p:nvSpPr>
          <p:spPr>
            <a:xfrm>
              <a:off x="3845369" y="5381047"/>
              <a:ext cx="4121475" cy="580857"/>
            </a:xfrm>
            <a:custGeom>
              <a:avLst/>
              <a:gdLst>
                <a:gd name="connsiteX0" fmla="*/ 0 w 4121475"/>
                <a:gd name="connsiteY0" fmla="*/ 0 h 580857"/>
                <a:gd name="connsiteX1" fmla="*/ 4121475 w 4121475"/>
                <a:gd name="connsiteY1" fmla="*/ 0 h 580857"/>
                <a:gd name="connsiteX2" fmla="*/ 4121475 w 4121475"/>
                <a:gd name="connsiteY2" fmla="*/ 580857 h 580857"/>
                <a:gd name="connsiteX3" fmla="*/ 0 w 4121475"/>
                <a:gd name="connsiteY3" fmla="*/ 580857 h 580857"/>
                <a:gd name="connsiteX4" fmla="*/ 0 w 4121475"/>
                <a:gd name="connsiteY4" fmla="*/ 0 h 58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1475" h="580857">
                  <a:moveTo>
                    <a:pt x="0" y="0"/>
                  </a:moveTo>
                  <a:lnTo>
                    <a:pt x="4121475" y="0"/>
                  </a:lnTo>
                  <a:lnTo>
                    <a:pt x="4121475" y="580857"/>
                  </a:lnTo>
                  <a:lnTo>
                    <a:pt x="0" y="5808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30480" rIns="30480" bIns="30480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de-DE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Reinhold Haux 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wird Leiter </a:t>
              </a:r>
              <a:b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des PLRI, Campus Braunschweig</a:t>
              </a:r>
              <a:endParaRPr lang="de-DE" sz="1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Ellipse 17"/>
            <p:cNvSpPr/>
            <p:nvPr/>
          </p:nvSpPr>
          <p:spPr>
            <a:xfrm>
              <a:off x="1079176" y="4796624"/>
              <a:ext cx="1004213" cy="1004380"/>
            </a:xfrm>
            <a:prstGeom prst="ellipse">
              <a:avLst/>
            </a:prstGeom>
            <a:blipFill>
              <a:blip r:embed="rId2"/>
              <a:srcRect/>
              <a:stretch>
                <a:fillRect l="-14528" t="-9141" r="-7358" b="-52153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9" name="Freihandform 18"/>
            <p:cNvSpPr/>
            <p:nvPr/>
          </p:nvSpPr>
          <p:spPr>
            <a:xfrm>
              <a:off x="3623602" y="4679930"/>
              <a:ext cx="2166095" cy="580857"/>
            </a:xfrm>
            <a:custGeom>
              <a:avLst/>
              <a:gdLst>
                <a:gd name="connsiteX0" fmla="*/ 0 w 2166095"/>
                <a:gd name="connsiteY0" fmla="*/ 96811 h 580857"/>
                <a:gd name="connsiteX1" fmla="*/ 96811 w 2166095"/>
                <a:gd name="connsiteY1" fmla="*/ 0 h 580857"/>
                <a:gd name="connsiteX2" fmla="*/ 2069284 w 2166095"/>
                <a:gd name="connsiteY2" fmla="*/ 0 h 580857"/>
                <a:gd name="connsiteX3" fmla="*/ 2166095 w 2166095"/>
                <a:gd name="connsiteY3" fmla="*/ 96811 h 580857"/>
                <a:gd name="connsiteX4" fmla="*/ 2166095 w 2166095"/>
                <a:gd name="connsiteY4" fmla="*/ 484046 h 580857"/>
                <a:gd name="connsiteX5" fmla="*/ 2069284 w 2166095"/>
                <a:gd name="connsiteY5" fmla="*/ 580857 h 580857"/>
                <a:gd name="connsiteX6" fmla="*/ 96811 w 2166095"/>
                <a:gd name="connsiteY6" fmla="*/ 580857 h 580857"/>
                <a:gd name="connsiteX7" fmla="*/ 0 w 2166095"/>
                <a:gd name="connsiteY7" fmla="*/ 484046 h 580857"/>
                <a:gd name="connsiteX8" fmla="*/ 0 w 2166095"/>
                <a:gd name="connsiteY8" fmla="*/ 96811 h 58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6095" h="580857">
                  <a:moveTo>
                    <a:pt x="0" y="96811"/>
                  </a:moveTo>
                  <a:cubicBezTo>
                    <a:pt x="0" y="43344"/>
                    <a:pt x="43344" y="0"/>
                    <a:pt x="96811" y="0"/>
                  </a:cubicBezTo>
                  <a:lnTo>
                    <a:pt x="2069284" y="0"/>
                  </a:lnTo>
                  <a:cubicBezTo>
                    <a:pt x="2122751" y="0"/>
                    <a:pt x="2166095" y="43344"/>
                    <a:pt x="2166095" y="96811"/>
                  </a:cubicBezTo>
                  <a:lnTo>
                    <a:pt x="2166095" y="484046"/>
                  </a:lnTo>
                  <a:cubicBezTo>
                    <a:pt x="2166095" y="537513"/>
                    <a:pt x="2122751" y="580857"/>
                    <a:pt x="2069284" y="580857"/>
                  </a:cubicBezTo>
                  <a:lnTo>
                    <a:pt x="96811" y="580857"/>
                  </a:lnTo>
                  <a:cubicBezTo>
                    <a:pt x="43344" y="580857"/>
                    <a:pt x="0" y="537513"/>
                    <a:pt x="0" y="484046"/>
                  </a:cubicBezTo>
                  <a:lnTo>
                    <a:pt x="0" y="9681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6845" tIns="119795" rIns="119795" bIns="119795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400" dirty="0"/>
                <a:t>2007</a:t>
              </a:r>
              <a:endParaRPr lang="de-DE" sz="2400" kern="1200" dirty="0"/>
            </a:p>
          </p:txBody>
        </p:sp>
        <p:sp>
          <p:nvSpPr>
            <p:cNvPr id="20" name="Freihandform 19"/>
            <p:cNvSpPr/>
            <p:nvPr/>
          </p:nvSpPr>
          <p:spPr>
            <a:xfrm>
              <a:off x="5789697" y="4679930"/>
              <a:ext cx="2177147" cy="580857"/>
            </a:xfrm>
            <a:custGeom>
              <a:avLst/>
              <a:gdLst>
                <a:gd name="connsiteX0" fmla="*/ 0 w 2177147"/>
                <a:gd name="connsiteY0" fmla="*/ 0 h 580857"/>
                <a:gd name="connsiteX1" fmla="*/ 2177147 w 2177147"/>
                <a:gd name="connsiteY1" fmla="*/ 0 h 580857"/>
                <a:gd name="connsiteX2" fmla="*/ 2177147 w 2177147"/>
                <a:gd name="connsiteY2" fmla="*/ 580857 h 580857"/>
                <a:gd name="connsiteX3" fmla="*/ 0 w 2177147"/>
                <a:gd name="connsiteY3" fmla="*/ 580857 h 580857"/>
                <a:gd name="connsiteX4" fmla="*/ 0 w 2177147"/>
                <a:gd name="connsiteY4" fmla="*/ 0 h 58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7147" h="580857">
                  <a:moveTo>
                    <a:pt x="0" y="0"/>
                  </a:moveTo>
                  <a:lnTo>
                    <a:pt x="2177147" y="0"/>
                  </a:lnTo>
                  <a:lnTo>
                    <a:pt x="2177147" y="580857"/>
                  </a:lnTo>
                  <a:lnTo>
                    <a:pt x="0" y="5808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30480" rIns="30480" bIns="30480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de-DE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Gründung des PLRI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, einzige Organisation </a:t>
              </a:r>
              <a:b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von MHH und TU BS</a:t>
              </a:r>
            </a:p>
          </p:txBody>
        </p:sp>
        <p:sp>
          <p:nvSpPr>
            <p:cNvPr id="21" name="Freihandform 20"/>
            <p:cNvSpPr/>
            <p:nvPr/>
          </p:nvSpPr>
          <p:spPr>
            <a:xfrm>
              <a:off x="4451728" y="3574304"/>
              <a:ext cx="2166095" cy="580857"/>
            </a:xfrm>
            <a:custGeom>
              <a:avLst/>
              <a:gdLst>
                <a:gd name="connsiteX0" fmla="*/ 0 w 2166095"/>
                <a:gd name="connsiteY0" fmla="*/ 96811 h 580857"/>
                <a:gd name="connsiteX1" fmla="*/ 96811 w 2166095"/>
                <a:gd name="connsiteY1" fmla="*/ 0 h 580857"/>
                <a:gd name="connsiteX2" fmla="*/ 2069284 w 2166095"/>
                <a:gd name="connsiteY2" fmla="*/ 0 h 580857"/>
                <a:gd name="connsiteX3" fmla="*/ 2166095 w 2166095"/>
                <a:gd name="connsiteY3" fmla="*/ 96811 h 580857"/>
                <a:gd name="connsiteX4" fmla="*/ 2166095 w 2166095"/>
                <a:gd name="connsiteY4" fmla="*/ 484046 h 580857"/>
                <a:gd name="connsiteX5" fmla="*/ 2069284 w 2166095"/>
                <a:gd name="connsiteY5" fmla="*/ 580857 h 580857"/>
                <a:gd name="connsiteX6" fmla="*/ 96811 w 2166095"/>
                <a:gd name="connsiteY6" fmla="*/ 580857 h 580857"/>
                <a:gd name="connsiteX7" fmla="*/ 0 w 2166095"/>
                <a:gd name="connsiteY7" fmla="*/ 484046 h 580857"/>
                <a:gd name="connsiteX8" fmla="*/ 0 w 2166095"/>
                <a:gd name="connsiteY8" fmla="*/ 96811 h 58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6095" h="580857">
                  <a:moveTo>
                    <a:pt x="0" y="96811"/>
                  </a:moveTo>
                  <a:cubicBezTo>
                    <a:pt x="0" y="43344"/>
                    <a:pt x="43344" y="0"/>
                    <a:pt x="96811" y="0"/>
                  </a:cubicBezTo>
                  <a:lnTo>
                    <a:pt x="2069284" y="0"/>
                  </a:lnTo>
                  <a:cubicBezTo>
                    <a:pt x="2122751" y="0"/>
                    <a:pt x="2166095" y="43344"/>
                    <a:pt x="2166095" y="96811"/>
                  </a:cubicBezTo>
                  <a:lnTo>
                    <a:pt x="2166095" y="484046"/>
                  </a:lnTo>
                  <a:cubicBezTo>
                    <a:pt x="2166095" y="537513"/>
                    <a:pt x="2122751" y="580857"/>
                    <a:pt x="2069284" y="580857"/>
                  </a:cubicBezTo>
                  <a:lnTo>
                    <a:pt x="96811" y="580857"/>
                  </a:lnTo>
                  <a:cubicBezTo>
                    <a:pt x="43344" y="580857"/>
                    <a:pt x="0" y="537513"/>
                    <a:pt x="0" y="484046"/>
                  </a:cubicBezTo>
                  <a:lnTo>
                    <a:pt x="0" y="9681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6845" tIns="119795" rIns="119795" bIns="119795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400" dirty="0"/>
                <a:t>2015</a:t>
              </a:r>
              <a:endParaRPr lang="de-DE" sz="2400" kern="1200" dirty="0"/>
            </a:p>
          </p:txBody>
        </p:sp>
        <p:sp>
          <p:nvSpPr>
            <p:cNvPr id="22" name="Freihandform 21"/>
            <p:cNvSpPr/>
            <p:nvPr/>
          </p:nvSpPr>
          <p:spPr>
            <a:xfrm>
              <a:off x="6617824" y="3574304"/>
              <a:ext cx="1770600" cy="580857"/>
            </a:xfrm>
            <a:custGeom>
              <a:avLst/>
              <a:gdLst>
                <a:gd name="connsiteX0" fmla="*/ 0 w 1349020"/>
                <a:gd name="connsiteY0" fmla="*/ 0 h 580857"/>
                <a:gd name="connsiteX1" fmla="*/ 1349020 w 1349020"/>
                <a:gd name="connsiteY1" fmla="*/ 0 h 580857"/>
                <a:gd name="connsiteX2" fmla="*/ 1349020 w 1349020"/>
                <a:gd name="connsiteY2" fmla="*/ 580857 h 580857"/>
                <a:gd name="connsiteX3" fmla="*/ 0 w 1349020"/>
                <a:gd name="connsiteY3" fmla="*/ 580857 h 580857"/>
                <a:gd name="connsiteX4" fmla="*/ 0 w 1349020"/>
                <a:gd name="connsiteY4" fmla="*/ 0 h 58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9020" h="580857">
                  <a:moveTo>
                    <a:pt x="0" y="0"/>
                  </a:moveTo>
                  <a:lnTo>
                    <a:pt x="1349020" y="0"/>
                  </a:lnTo>
                  <a:lnTo>
                    <a:pt x="1349020" y="580857"/>
                  </a:lnTo>
                  <a:lnTo>
                    <a:pt x="0" y="5808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30480" rIns="30480" bIns="30480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de-DE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Michael Marschollek 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wird Leiter</a:t>
              </a:r>
              <a:b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des PLRI, Campus Hannover</a:t>
              </a:r>
            </a:p>
          </p:txBody>
        </p:sp>
        <p:sp>
          <p:nvSpPr>
            <p:cNvPr id="23" name="Ellipse 22"/>
            <p:cNvSpPr/>
            <p:nvPr/>
          </p:nvSpPr>
          <p:spPr>
            <a:xfrm>
              <a:off x="3850895" y="2989881"/>
              <a:ext cx="1004213" cy="1004380"/>
            </a:xfrm>
            <a:prstGeom prst="ellipse">
              <a:avLst/>
            </a:prstGeom>
            <a:blipFill>
              <a:blip r:embed="rId3"/>
              <a:srcRect/>
              <a:stretch>
                <a:fillRect l="-66508" t="-14517" r="-52172" b="-28855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4" name="Freihandform 23"/>
            <p:cNvSpPr/>
            <p:nvPr/>
          </p:nvSpPr>
          <p:spPr>
            <a:xfrm>
              <a:off x="4814954" y="2257154"/>
              <a:ext cx="2166095" cy="580857"/>
            </a:xfrm>
            <a:custGeom>
              <a:avLst/>
              <a:gdLst>
                <a:gd name="connsiteX0" fmla="*/ 0 w 2166095"/>
                <a:gd name="connsiteY0" fmla="*/ 96811 h 580857"/>
                <a:gd name="connsiteX1" fmla="*/ 96811 w 2166095"/>
                <a:gd name="connsiteY1" fmla="*/ 0 h 580857"/>
                <a:gd name="connsiteX2" fmla="*/ 2069284 w 2166095"/>
                <a:gd name="connsiteY2" fmla="*/ 0 h 580857"/>
                <a:gd name="connsiteX3" fmla="*/ 2166095 w 2166095"/>
                <a:gd name="connsiteY3" fmla="*/ 96811 h 580857"/>
                <a:gd name="connsiteX4" fmla="*/ 2166095 w 2166095"/>
                <a:gd name="connsiteY4" fmla="*/ 484046 h 580857"/>
                <a:gd name="connsiteX5" fmla="*/ 2069284 w 2166095"/>
                <a:gd name="connsiteY5" fmla="*/ 580857 h 580857"/>
                <a:gd name="connsiteX6" fmla="*/ 96811 w 2166095"/>
                <a:gd name="connsiteY6" fmla="*/ 580857 h 580857"/>
                <a:gd name="connsiteX7" fmla="*/ 0 w 2166095"/>
                <a:gd name="connsiteY7" fmla="*/ 484046 h 580857"/>
                <a:gd name="connsiteX8" fmla="*/ 0 w 2166095"/>
                <a:gd name="connsiteY8" fmla="*/ 96811 h 58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6095" h="580857">
                  <a:moveTo>
                    <a:pt x="0" y="96811"/>
                  </a:moveTo>
                  <a:cubicBezTo>
                    <a:pt x="0" y="43344"/>
                    <a:pt x="43344" y="0"/>
                    <a:pt x="96811" y="0"/>
                  </a:cubicBezTo>
                  <a:lnTo>
                    <a:pt x="2069284" y="0"/>
                  </a:lnTo>
                  <a:cubicBezTo>
                    <a:pt x="2122751" y="0"/>
                    <a:pt x="2166095" y="43344"/>
                    <a:pt x="2166095" y="96811"/>
                  </a:cubicBezTo>
                  <a:lnTo>
                    <a:pt x="2166095" y="484046"/>
                  </a:lnTo>
                  <a:cubicBezTo>
                    <a:pt x="2166095" y="537513"/>
                    <a:pt x="2122751" y="580857"/>
                    <a:pt x="2069284" y="580857"/>
                  </a:cubicBezTo>
                  <a:lnTo>
                    <a:pt x="96811" y="580857"/>
                  </a:lnTo>
                  <a:cubicBezTo>
                    <a:pt x="43344" y="580857"/>
                    <a:pt x="0" y="537513"/>
                    <a:pt x="0" y="484046"/>
                  </a:cubicBezTo>
                  <a:lnTo>
                    <a:pt x="0" y="9681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6845" tIns="119795" rIns="119795" bIns="119795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400" kern="1200" dirty="0"/>
                <a:t>2017</a:t>
              </a:r>
            </a:p>
          </p:txBody>
        </p:sp>
        <p:sp>
          <p:nvSpPr>
            <p:cNvPr id="25" name="Freihandform 24"/>
            <p:cNvSpPr/>
            <p:nvPr/>
          </p:nvSpPr>
          <p:spPr>
            <a:xfrm>
              <a:off x="6981050" y="2257154"/>
              <a:ext cx="1551390" cy="580857"/>
            </a:xfrm>
            <a:custGeom>
              <a:avLst/>
              <a:gdLst>
                <a:gd name="connsiteX0" fmla="*/ 0 w 985794"/>
                <a:gd name="connsiteY0" fmla="*/ 0 h 580857"/>
                <a:gd name="connsiteX1" fmla="*/ 985794 w 985794"/>
                <a:gd name="connsiteY1" fmla="*/ 0 h 580857"/>
                <a:gd name="connsiteX2" fmla="*/ 985794 w 985794"/>
                <a:gd name="connsiteY2" fmla="*/ 580857 h 580857"/>
                <a:gd name="connsiteX3" fmla="*/ 0 w 985794"/>
                <a:gd name="connsiteY3" fmla="*/ 580857 h 580857"/>
                <a:gd name="connsiteX4" fmla="*/ 0 w 985794"/>
                <a:gd name="connsiteY4" fmla="*/ 0 h 58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794" h="580857">
                  <a:moveTo>
                    <a:pt x="0" y="0"/>
                  </a:moveTo>
                  <a:lnTo>
                    <a:pt x="985794" y="0"/>
                  </a:lnTo>
                  <a:lnTo>
                    <a:pt x="985794" y="580857"/>
                  </a:lnTo>
                  <a:lnTo>
                    <a:pt x="0" y="5808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30480" rIns="30480" bIns="30480" numCol="1" spcCol="1270" anchor="ctr" anchorCtr="0">
              <a:noAutofit/>
            </a:bodyPr>
            <a:lstStyle/>
            <a:p>
              <a:pPr lvl="0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de-DE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Thomas M. </a:t>
              </a:r>
              <a:r>
                <a:rPr lang="de-DE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Deserno</a:t>
              </a:r>
              <a:r>
                <a:rPr lang="de-DE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wird Leiter </a:t>
              </a:r>
              <a:b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des PLRI, Campus Braunschweig</a:t>
              </a:r>
            </a:p>
          </p:txBody>
        </p:sp>
        <p:sp>
          <p:nvSpPr>
            <p:cNvPr id="26" name="Ellipse 25"/>
            <p:cNvSpPr/>
            <p:nvPr/>
          </p:nvSpPr>
          <p:spPr>
            <a:xfrm>
              <a:off x="4214121" y="1672732"/>
              <a:ext cx="1004213" cy="1004380"/>
            </a:xfrm>
            <a:prstGeom prst="ellipse">
              <a:avLst/>
            </a:prstGeom>
            <a:blipFill>
              <a:blip r:embed="rId4"/>
              <a:srcRect/>
              <a:stretch>
                <a:fillRect l="-18113" t="-28855" r="-18113" b="-36023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7" name="Ellipse 26"/>
            <p:cNvSpPr/>
            <p:nvPr/>
          </p:nvSpPr>
          <p:spPr>
            <a:xfrm>
              <a:off x="3023505" y="4095507"/>
              <a:ext cx="1004213" cy="1004380"/>
            </a:xfrm>
            <a:prstGeom prst="ellipse">
              <a:avLst/>
            </a:prstGeom>
            <a:blipFill>
              <a:blip r:embed="rId5"/>
              <a:srcRect/>
              <a:stretch>
                <a:fillRect l="8773" t="26702" r="1605" b="12364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DE"/>
            </a:p>
          </p:txBody>
        </p: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rcRect b="4741"/>
          <a:stretch/>
        </p:blipFill>
        <p:spPr>
          <a:xfrm>
            <a:off x="655488" y="1207211"/>
            <a:ext cx="1966688" cy="245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8414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C1A4D5-117D-8435-FD7E-9C9B13575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PLRI Heute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E5D797-41A1-07F6-D527-93FC0161B6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08.10.2024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7CDB29C-10F0-BF58-E6AB-D46F293B23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41F5955-789E-AF2A-66D2-1CCCF85581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8F2DB8A-A9A5-93D8-ED32-4EDBB4DEB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600400"/>
          </a:xfrm>
        </p:spPr>
        <p:txBody>
          <a:bodyPr/>
          <a:lstStyle/>
          <a:p>
            <a:r>
              <a:rPr lang="en-GB" sz="2400" dirty="0" err="1"/>
              <a:t>Gemeinsames</a:t>
            </a:r>
            <a:r>
              <a:rPr lang="en-GB" sz="2400" dirty="0"/>
              <a:t> </a:t>
            </a:r>
            <a:r>
              <a:rPr lang="en-GB" sz="2400" dirty="0" err="1"/>
              <a:t>Institut</a:t>
            </a:r>
            <a:r>
              <a:rPr lang="en-GB" sz="2400" dirty="0"/>
              <a:t> der TU Braunschweig und der </a:t>
            </a:r>
            <a:r>
              <a:rPr lang="en-GB" sz="2400" dirty="0" err="1"/>
              <a:t>Medizinischen</a:t>
            </a:r>
            <a:r>
              <a:rPr lang="en-GB" sz="2400" dirty="0"/>
              <a:t> Hochschule Hannover</a:t>
            </a:r>
          </a:p>
          <a:p>
            <a:pPr lvl="1"/>
            <a:r>
              <a:rPr lang="en-GB" sz="2000" dirty="0"/>
              <a:t>4 </a:t>
            </a:r>
            <a:r>
              <a:rPr lang="en-GB" sz="2000" dirty="0" err="1"/>
              <a:t>Professor:innen</a:t>
            </a:r>
            <a:r>
              <a:rPr lang="en-GB" sz="2000" dirty="0"/>
              <a:t> </a:t>
            </a:r>
          </a:p>
          <a:p>
            <a:pPr lvl="1"/>
            <a:r>
              <a:rPr lang="en-GB" sz="2000" dirty="0"/>
              <a:t>&gt;80 </a:t>
            </a:r>
            <a:r>
              <a:rPr lang="en-GB" sz="2000" dirty="0" err="1"/>
              <a:t>Mitarbeitende</a:t>
            </a:r>
            <a:endParaRPr lang="en-GB" sz="2000" dirty="0"/>
          </a:p>
          <a:p>
            <a:pPr lvl="1"/>
            <a:r>
              <a:rPr lang="en-GB" sz="2000" dirty="0" err="1"/>
              <a:t>Institutionelles</a:t>
            </a:r>
            <a:r>
              <a:rPr lang="en-GB" sz="2000" dirty="0"/>
              <a:t> </a:t>
            </a:r>
            <a:r>
              <a:rPr lang="en-GB" sz="2000" dirty="0" err="1"/>
              <a:t>Mitglied</a:t>
            </a:r>
            <a:r>
              <a:rPr lang="en-GB" sz="2000" dirty="0"/>
              <a:t> der International Medical Informatics Association (IMIA) und der European Federation for Medical Informatics (EFMI) </a:t>
            </a:r>
          </a:p>
          <a:p>
            <a:r>
              <a:rPr lang="en-GB" sz="2400" dirty="0"/>
              <a:t>Forschung an </a:t>
            </a:r>
            <a:r>
              <a:rPr lang="en-GB" sz="2400" dirty="0" err="1"/>
              <a:t>interdisziplinären</a:t>
            </a:r>
            <a:r>
              <a:rPr lang="en-GB" sz="2400" dirty="0"/>
              <a:t> </a:t>
            </a:r>
            <a:r>
              <a:rPr lang="en-GB" sz="2400" dirty="0" err="1"/>
              <a:t>Projekten</a:t>
            </a:r>
            <a:r>
              <a:rPr lang="en-GB" sz="2400" dirty="0"/>
              <a:t> </a:t>
            </a:r>
            <a:r>
              <a:rPr lang="en-GB" sz="2400" dirty="0" err="1"/>
              <a:t>zur</a:t>
            </a:r>
            <a:r>
              <a:rPr lang="en-GB" sz="2400" dirty="0"/>
              <a:t> </a:t>
            </a:r>
            <a:r>
              <a:rPr lang="en-GB" sz="2400" dirty="0" err="1"/>
              <a:t>Gestaltung</a:t>
            </a:r>
            <a:r>
              <a:rPr lang="en-GB" sz="2400" dirty="0"/>
              <a:t> der </a:t>
            </a:r>
            <a:r>
              <a:rPr lang="en-GB" sz="2400" dirty="0" err="1"/>
              <a:t>Gesundheitsversorgung</a:t>
            </a:r>
            <a:r>
              <a:rPr lang="en-GB" sz="2400" dirty="0"/>
              <a:t> der Zukunft</a:t>
            </a:r>
          </a:p>
        </p:txBody>
      </p:sp>
      <p:pic>
        <p:nvPicPr>
          <p:cNvPr id="30" name="Inhaltsplatzhalter 29">
            <a:extLst>
              <a:ext uri="{FF2B5EF4-FFF2-40B4-BE49-F238E27FC236}">
                <a16:creationId xmlns:a16="http://schemas.microsoft.com/office/drawing/2014/main" id="{67090F37-30B8-2A67-520B-6F045BA47F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234" r="10569" b="36479"/>
          <a:stretch/>
        </p:blipFill>
        <p:spPr>
          <a:xfrm>
            <a:off x="978990" y="911145"/>
            <a:ext cx="7186020" cy="1584176"/>
          </a:xfrm>
          <a:prstGeom prst="rect">
            <a:avLst/>
          </a:prstGeom>
        </p:spPr>
      </p:pic>
      <p:pic>
        <p:nvPicPr>
          <p:cNvPr id="1026" name="Picture 2" descr="Peter L. Reichertz Institut für Medizinische Informatik: PLRI">
            <a:extLst>
              <a:ext uri="{FF2B5EF4-FFF2-40B4-BE49-F238E27FC236}">
                <a16:creationId xmlns:a16="http://schemas.microsoft.com/office/drawing/2014/main" id="{4AB8D411-566F-6906-6274-F4EE16F83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7181"/>
            <a:ext cx="1296144" cy="67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ter L. Reichertz Institut für Medizinische Informatik: PLRI">
            <a:extLst>
              <a:ext uri="{FF2B5EF4-FFF2-40B4-BE49-F238E27FC236}">
                <a16:creationId xmlns:a16="http://schemas.microsoft.com/office/drawing/2014/main" id="{BF980F43-EF6E-58B1-28C7-CFDA27128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55" y="73732"/>
            <a:ext cx="801905" cy="63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37925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Forschungsbereiche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08.10.2024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1ABF91B-B02F-6EA8-F944-F94DD3CA5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1088688"/>
            <a:ext cx="4914292" cy="478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8064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41ED1-F39A-D180-A8BF-04F294023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5444B3-51C6-270E-FC91-8297EAAC4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Forschungsschwerpunkte hier in Braunschweig</a:t>
            </a:r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987D818-AEFB-38D0-D95B-90368AF4D5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08.10.2024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A0BE67A-54F3-A026-6A39-08F556056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232B630-2B74-B68F-E915-B2345B03D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ABE2328-4A50-6470-1FCB-BBBFCA3B7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591" y="1124744"/>
            <a:ext cx="8229600" cy="4931112"/>
          </a:xfrm>
        </p:spPr>
        <p:txBody>
          <a:bodyPr/>
          <a:lstStyle/>
          <a:p>
            <a:r>
              <a:rPr lang="en-GB" dirty="0" err="1"/>
              <a:t>Unfall</a:t>
            </a:r>
            <a:r>
              <a:rPr lang="en-GB" dirty="0"/>
              <a:t>- und </a:t>
            </a:r>
            <a:r>
              <a:rPr lang="en-GB" dirty="0" err="1"/>
              <a:t>Notfallinformatik</a:t>
            </a:r>
            <a:endParaRPr lang="en-GB" dirty="0"/>
          </a:p>
          <a:p>
            <a:pPr lvl="1"/>
            <a:r>
              <a:rPr lang="en-GB" dirty="0"/>
              <a:t>International Standard Accident Number </a:t>
            </a:r>
            <a:br>
              <a:rPr lang="en-GB" dirty="0"/>
            </a:br>
            <a:r>
              <a:rPr lang="en-GB" dirty="0"/>
              <a:t>(ISAN)</a:t>
            </a:r>
          </a:p>
          <a:p>
            <a:pPr lvl="1"/>
            <a:r>
              <a:rPr lang="en-GB" dirty="0" err="1"/>
              <a:t>Digitale</a:t>
            </a:r>
            <a:r>
              <a:rPr lang="en-GB" dirty="0"/>
              <a:t> </a:t>
            </a:r>
            <a:r>
              <a:rPr lang="en-GB" dirty="0" err="1"/>
              <a:t>Rettungskarte</a:t>
            </a:r>
            <a:endParaRPr lang="en-GB" dirty="0"/>
          </a:p>
          <a:p>
            <a:pPr lvl="1"/>
            <a:r>
              <a:rPr lang="en-GB" dirty="0" err="1"/>
              <a:t>Unfallerkennung</a:t>
            </a:r>
            <a:r>
              <a:rPr lang="en-GB" dirty="0"/>
              <a:t> und -simulation</a:t>
            </a:r>
          </a:p>
          <a:p>
            <a:r>
              <a:rPr lang="en-GB" dirty="0" err="1"/>
              <a:t>Vernetzte</a:t>
            </a:r>
            <a:r>
              <a:rPr lang="en-GB" dirty="0"/>
              <a:t> </a:t>
            </a:r>
            <a:r>
              <a:rPr lang="en-GB" dirty="0" err="1"/>
              <a:t>Gesundheitsversorgung</a:t>
            </a:r>
            <a:endParaRPr lang="en-GB" dirty="0"/>
          </a:p>
          <a:p>
            <a:pPr lvl="1"/>
            <a:r>
              <a:rPr lang="en-GB" dirty="0" err="1"/>
              <a:t>Gesundheitsmonitoring</a:t>
            </a:r>
            <a:endParaRPr lang="en-GB" dirty="0"/>
          </a:p>
          <a:p>
            <a:pPr lvl="2"/>
            <a:r>
              <a:rPr lang="en-GB" dirty="0"/>
              <a:t>Smart Car</a:t>
            </a:r>
          </a:p>
          <a:p>
            <a:pPr lvl="2"/>
            <a:r>
              <a:rPr lang="en-GB" dirty="0"/>
              <a:t>Smart Home </a:t>
            </a:r>
          </a:p>
          <a:p>
            <a:pPr lvl="2"/>
            <a:r>
              <a:rPr lang="en-GB" dirty="0"/>
              <a:t>Smart Wearables</a:t>
            </a:r>
          </a:p>
          <a:p>
            <a:pPr lvl="1"/>
            <a:r>
              <a:rPr lang="en-GB" dirty="0" err="1"/>
              <a:t>Informationsaustausch</a:t>
            </a:r>
            <a:r>
              <a:rPr lang="en-GB" dirty="0"/>
              <a:t> und </a:t>
            </a:r>
            <a:r>
              <a:rPr lang="en-GB" dirty="0" err="1"/>
              <a:t>Datenintegration</a:t>
            </a:r>
            <a:endParaRPr lang="en-GB" dirty="0"/>
          </a:p>
          <a:p>
            <a:pPr marL="0" lvl="1" indent="0">
              <a:buNone/>
            </a:pPr>
            <a:r>
              <a:rPr lang="en-GB" dirty="0"/>
              <a:t>… und </a:t>
            </a:r>
            <a:r>
              <a:rPr lang="en-GB" dirty="0" err="1"/>
              <a:t>viele</a:t>
            </a:r>
            <a:r>
              <a:rPr lang="en-GB" dirty="0"/>
              <a:t> </a:t>
            </a:r>
            <a:r>
              <a:rPr lang="en-GB" dirty="0" err="1"/>
              <a:t>weitere</a:t>
            </a:r>
            <a:r>
              <a:rPr lang="en-GB" dirty="0"/>
              <a:t> </a:t>
            </a:r>
            <a:r>
              <a:rPr lang="en-GB" dirty="0" err="1"/>
              <a:t>Themen</a:t>
            </a:r>
            <a:endParaRPr lang="en-GB" dirty="0"/>
          </a:p>
        </p:txBody>
      </p:sp>
      <p:pic>
        <p:nvPicPr>
          <p:cNvPr id="7" name="Grafik 6" descr="Ein Bild, das draußen, Himmel, Fahrzeug, Landfahrzeug enthält.&#10;&#10;KI-generierte Inhalte können fehlerhaft sein.">
            <a:extLst>
              <a:ext uri="{FF2B5EF4-FFF2-40B4-BE49-F238E27FC236}">
                <a16:creationId xmlns:a16="http://schemas.microsoft.com/office/drawing/2014/main" id="{5F65CF5B-0A0B-DD54-E70C-F6365A797D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8" t="26463" r="18371" b="22774"/>
          <a:stretch/>
        </p:blipFill>
        <p:spPr>
          <a:xfrm rot="21126252">
            <a:off x="6721518" y="2767390"/>
            <a:ext cx="2264686" cy="132322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43689EB-D53A-1CDF-49F9-F367051F8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7375">
            <a:off x="6768224" y="4164893"/>
            <a:ext cx="2236269" cy="1308641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6770CD3-F449-4127-7516-98A06B2D2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185" y="993796"/>
            <a:ext cx="2510233" cy="73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10ED65C-1BB2-88AF-CA78-D82D741A8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033" y="1942647"/>
            <a:ext cx="1475656" cy="60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50872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7F07B-B7B5-3410-542B-348D44CA1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7B397E7-0F5B-2E52-8589-0BCC3C9E7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Lehrveranstaltungen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2D2C92-0E08-785E-226B-9E003D6446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17FAD19-EE66-4017-A436-AEF07575DDE9}" type="datetime1">
              <a:rPr lang="de-DE" smtClean="0"/>
              <a:t>18.06.2025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2897D0F-9AE7-1B7A-7168-9EB890A40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CD8866-18CD-8A9C-20F0-1E5ECDDBC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EC8701-1F0A-4819-AC15-82F56C4331F2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667621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022528-25A0-C8BD-E6ED-90AB31643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Lehrveranstaltungen</a:t>
            </a:r>
            <a:r>
              <a:rPr lang="en-GB" dirty="0"/>
              <a:t> am PLRI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A8C0AC1-0D02-2B01-4874-B08B0C7932E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08.10.2024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A96F117-7FB5-D3CA-C411-2EF8326D03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3E6E33-3AF4-2987-41E0-04875B96D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de-DE" dirty="0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AE9D8F49-D91C-E72D-B989-AE4978397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201528"/>
              </p:ext>
            </p:extLst>
          </p:nvPr>
        </p:nvGraphicFramePr>
        <p:xfrm>
          <a:off x="323528" y="1046428"/>
          <a:ext cx="8324173" cy="4765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val="1880220362"/>
                    </a:ext>
                  </a:extLst>
                </a:gridCol>
                <a:gridCol w="3931075">
                  <a:extLst>
                    <a:ext uri="{9D8B030D-6E8A-4147-A177-3AD203B41FA5}">
                      <a16:colId xmlns:a16="http://schemas.microsoft.com/office/drawing/2014/main" val="1204949001"/>
                    </a:ext>
                  </a:extLst>
                </a:gridCol>
                <a:gridCol w="4033058">
                  <a:extLst>
                    <a:ext uri="{9D8B030D-6E8A-4147-A177-3AD203B41FA5}">
                      <a16:colId xmlns:a16="http://schemas.microsoft.com/office/drawing/2014/main" val="693432390"/>
                    </a:ext>
                  </a:extLst>
                </a:gridCol>
              </a:tblGrid>
              <a:tr h="37545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Wintersemester</a:t>
                      </a:r>
                      <a:endParaRPr lang="en-GB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Sommersemester</a:t>
                      </a:r>
                      <a:endParaRPr lang="en-GB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37081"/>
                  </a:ext>
                </a:extLst>
              </a:tr>
              <a:tr h="1280728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Bachelor</a:t>
                      </a:r>
                    </a:p>
                  </a:txBody>
                  <a:tcPr vert="vert27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Einführung in die Medizinische Informatik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Gesundheitssysteme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Medizin 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 err="1"/>
                        <a:t>Medizin</a:t>
                      </a:r>
                      <a:r>
                        <a:rPr lang="en-GB" dirty="0"/>
                        <a:t> 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Bild- und </a:t>
                      </a:r>
                      <a:r>
                        <a:rPr lang="en-GB" dirty="0" err="1"/>
                        <a:t>Signalerzeugung</a:t>
                      </a:r>
                      <a:r>
                        <a:rPr lang="en-GB" dirty="0"/>
                        <a:t> in der </a:t>
                      </a:r>
                      <a:r>
                        <a:rPr lang="en-GB" dirty="0" err="1"/>
                        <a:t>Biomedizin</a:t>
                      </a:r>
                      <a:endParaRPr lang="en-GB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 err="1"/>
                        <a:t>Virtuelle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Medizin</a:t>
                      </a:r>
                      <a:endParaRPr lang="en-GB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675918"/>
                  </a:ext>
                </a:extLst>
              </a:tr>
              <a:tr h="1471858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Master</a:t>
                      </a:r>
                    </a:p>
                  </a:txBody>
                  <a:tcPr vert="vert27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Sonographie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Assistierende Gesundheitstechnologien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Smart Living 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Digitale Pathologie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Ausgewählte Themen der Virtuellen Medizin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Biomedical Image and Signal Analysis 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Methodologie der Klinischen Forschung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Internationale Perspektiven in </a:t>
                      </a:r>
                      <a:r>
                        <a:rPr lang="de-DE" sz="1800" dirty="0" err="1"/>
                        <a:t>eHealth</a:t>
                      </a:r>
                      <a:endParaRPr lang="de-DE" sz="1800" dirty="0"/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err="1"/>
                        <a:t>Roboter-basierte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Chirurgie</a:t>
                      </a:r>
                      <a:r>
                        <a:rPr lang="en-US" sz="1800" dirty="0"/>
                        <a:t> </a:t>
                      </a:r>
                      <a:r>
                        <a:rPr lang="de-DE" sz="1800" dirty="0"/>
                        <a:t> 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Medizinische Informationssysteme A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Medizinische Informationssysteme 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499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422202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01.04.2025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4294967295"/>
          </p:nvPr>
        </p:nvSpPr>
        <p:spPr>
          <a:xfrm>
            <a:off x="457200" y="2597734"/>
            <a:ext cx="8219256" cy="3423554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None/>
            </a:pPr>
            <a:r>
              <a:rPr lang="de-DE" dirty="0"/>
              <a:t>Wir wünschen heute viel Spaß </a:t>
            </a:r>
          </a:p>
          <a:p>
            <a:pPr marL="0" indent="0" algn="ctr">
              <a:buNone/>
            </a:pPr>
            <a:r>
              <a:rPr lang="de-DE" dirty="0"/>
              <a:t>Bei der Campus </a:t>
            </a:r>
            <a:r>
              <a:rPr lang="de-DE" dirty="0" err="1"/>
              <a:t>Xperience</a:t>
            </a:r>
            <a:r>
              <a:rPr lang="de-DE" dirty="0"/>
              <a:t>!</a:t>
            </a:r>
          </a:p>
        </p:txBody>
      </p:sp>
      <p:pic>
        <p:nvPicPr>
          <p:cNvPr id="2052" name="Picture 4" descr="Headerbild Slam Schmal ">
            <a:extLst>
              <a:ext uri="{FF2B5EF4-FFF2-40B4-BE49-F238E27FC236}">
                <a16:creationId xmlns:a16="http://schemas.microsoft.com/office/drawing/2014/main" id="{DA7DCED5-96EC-2DBF-7C02-1DA89DF20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3" t="18588" b="42912"/>
          <a:stretch/>
        </p:blipFill>
        <p:spPr bwMode="auto">
          <a:xfrm>
            <a:off x="336612" y="692696"/>
            <a:ext cx="8460432" cy="183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FE4818A-664F-B9CC-62F2-DF1AFAA6AC82}"/>
              </a:ext>
            </a:extLst>
          </p:cNvPr>
          <p:cNvSpPr txBox="1"/>
          <p:nvPr/>
        </p:nvSpPr>
        <p:spPr>
          <a:xfrm>
            <a:off x="2915816" y="6165304"/>
            <a:ext cx="4434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>
                <a:solidFill>
                  <a:srgbClr val="786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Bildquelle</a:t>
            </a:r>
            <a:r>
              <a:rPr lang="en-GB" sz="1000" dirty="0">
                <a:solidFill>
                  <a:srgbClr val="786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https://www.tu-braunschweig.de/campusxperience/science-slam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08DB58D-8824-02DE-702E-11ED36093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67" y="326476"/>
            <a:ext cx="3019425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60631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Larissa-Design">
  <a:themeElements>
    <a:clrScheme name="PLRI">
      <a:dk1>
        <a:srgbClr val="000000"/>
      </a:dk1>
      <a:lt1>
        <a:srgbClr val="FFFFFF"/>
      </a:lt1>
      <a:dk2>
        <a:srgbClr val="000000"/>
      </a:dk2>
      <a:lt2>
        <a:srgbClr val="33756E"/>
      </a:lt2>
      <a:accent1>
        <a:srgbClr val="786E64"/>
      </a:accent1>
      <a:accent2>
        <a:srgbClr val="BE1E3C"/>
      </a:accent2>
      <a:accent3>
        <a:srgbClr val="99C6D7"/>
      </a:accent3>
      <a:accent4>
        <a:srgbClr val="000000"/>
      </a:accent4>
      <a:accent5>
        <a:srgbClr val="AAB3B1"/>
      </a:accent5>
      <a:accent6>
        <a:srgbClr val="5C8984"/>
      </a:accent6>
      <a:hlink>
        <a:srgbClr val="99BAB7"/>
      </a:hlink>
      <a:folHlink>
        <a:srgbClr val="CCDDDB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786E64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LRI-Vorlage-2018.potx" id="{3589DA99-4F07-4ADF-B18B-27A274D13253}" vid="{CB81A570-CEDA-41A1-ADBB-C09D016E31FC}"/>
    </a:ext>
  </a:ext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2018-PLRI-Präsentationsvorlage</Template>
  <TotalTime>0</TotalTime>
  <Words>290</Words>
  <Application>Microsoft Office PowerPoint</Application>
  <PresentationFormat>Bildschirmpräsentation (4:3)</PresentationFormat>
  <Paragraphs>83</Paragraphs>
  <Slides>9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Arial Narrow</vt:lpstr>
      <vt:lpstr>Calibri</vt:lpstr>
      <vt:lpstr>Times New Roman</vt:lpstr>
      <vt:lpstr>Larissa-Design</vt:lpstr>
      <vt:lpstr>Willkommen am PLRI</vt:lpstr>
      <vt:lpstr>Entstehungsgeschichte I</vt:lpstr>
      <vt:lpstr>Entstehungsgeschichte II</vt:lpstr>
      <vt:lpstr>PLRI Heute</vt:lpstr>
      <vt:lpstr>Forschungsbereiche</vt:lpstr>
      <vt:lpstr>Forschungsschwerpunkte hier in Braunschweig</vt:lpstr>
      <vt:lpstr>Lehrveranstaltungen</vt:lpstr>
      <vt:lpstr>Lehrveranstaltungen am PLRI</vt:lpstr>
      <vt:lpstr>PowerPoint-Präsentation</vt:lpstr>
    </vt:vector>
  </TitlesOfParts>
  <Company/>
  <LinksUpToDate>false</LinksUpToDate>
  <SharedDoc>false</SharedDoc>
  <HyperlinkBase>https://www.plri.de/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Veranstaltungen im Wintersemester 2024/25</dc:title>
  <dc:creator>SAP Sekretariat</dc:creator>
  <cp:lastModifiedBy>Diana Baumgärtel</cp:lastModifiedBy>
  <cp:revision>42</cp:revision>
  <cp:lastPrinted>1601-01-01T00:00:00Z</cp:lastPrinted>
  <dcterms:created xsi:type="dcterms:W3CDTF">2024-10-07T08:20:10Z</dcterms:created>
  <dcterms:modified xsi:type="dcterms:W3CDTF">2025-06-18T13:38:55Z</dcterms:modified>
</cp:coreProperties>
</file>